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725336b4024a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b15fd373b04cb2"/>
  </p:sldMasterIdLst>
  <p:sldIdLst>
    <p:sldId xmlns:r="http://schemas.openxmlformats.org/officeDocument/2006/relationships" id="256" r:id="R34244d0e50f9493a"/>
    <p:sldId xmlns:r="http://schemas.openxmlformats.org/officeDocument/2006/relationships" id="257" r:id="Rdf27ba24de774253"/>
    <p:sldId xmlns:r="http://schemas.openxmlformats.org/officeDocument/2006/relationships" id="258" r:id="Radb80633a4e6425e"/>
    <p:sldId xmlns:r="http://schemas.openxmlformats.org/officeDocument/2006/relationships" id="259" r:id="R382ef70ded884217"/>
    <p:sldId xmlns:r="http://schemas.openxmlformats.org/officeDocument/2006/relationships" id="260" r:id="Rd64b7c924133487c"/>
    <p:sldId xmlns:r="http://schemas.openxmlformats.org/officeDocument/2006/relationships" id="261" r:id="Rb7490c34d01840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b15fd373b04cb2" /><Relationship Type="http://schemas.openxmlformats.org/officeDocument/2006/relationships/slide" Target="/ppt/slides/slide1.xml" Id="R34244d0e50f9493a" /><Relationship Type="http://schemas.openxmlformats.org/officeDocument/2006/relationships/slide" Target="/ppt/slides/slide2.xml" Id="Rdf27ba24de774253" /><Relationship Type="http://schemas.openxmlformats.org/officeDocument/2006/relationships/slide" Target="/ppt/slides/slide3.xml" Id="Radb80633a4e6425e" /><Relationship Type="http://schemas.openxmlformats.org/officeDocument/2006/relationships/slide" Target="/ppt/slides/slide4.xml" Id="R382ef70ded884217" /><Relationship Type="http://schemas.openxmlformats.org/officeDocument/2006/relationships/slide" Target="/ppt/slides/slide5.xml" Id="Rd64b7c924133487c" /><Relationship Type="http://schemas.openxmlformats.org/officeDocument/2006/relationships/slide" Target="/ppt/slides/slide6.xml" Id="Rb7490c34d01840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69ea63933947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6f3e47b6e4eee" /><Relationship Type="http://schemas.openxmlformats.org/officeDocument/2006/relationships/theme" Target="/ppt/slideMasters/theme/theme1.xml" Id="Rb6c841704c1c4e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66f3e47b6e4e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c058e912a4a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556becbdc48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eafe907b346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88f983f4846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533bfeea34c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9ec7e255248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TOM LIE STATSAUTORISERT REVISOR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TOM LIE STATSAUTORISERT REVISOR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TOM LIE STATSAUTORISERT REVISOR ble etablert [år] og holder til i Nittedal.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TOM LIE STATSAUTORISERT REVISOR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TOM LIE STATSAUTORISERT REVISOR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TOM LIE STATSAUTORISERT REVISOR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2 280 750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1 822 916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424 849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502 496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TOM LIE STATSAUTORISERT REVISOR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1482 Nittedal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ole.tom@lierevisjon.no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885 993 362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TOM LIE STATSAUTORISERT REVISOR</a:t>
            </a:r>
          </a:p>
        </p:txBody>
      </p:sp>
    </p:spTree>
  </p:cSld>
  <p:clrMapOvr>
    <a:masterClrMapping xmlns:a="http://schemas.openxmlformats.org/drawingml/2006/main"/>
  </p:clrMapOvr>
</p:sld>
</file>