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9e07c74dc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8e6941b8144fc"/>
  </p:sldMasterIdLst>
  <p:sldIdLst>
    <p:sldId xmlns:r="http://schemas.openxmlformats.org/officeDocument/2006/relationships" id="256" r:id="Rb4de1d62c4244006"/>
    <p:sldId xmlns:r="http://schemas.openxmlformats.org/officeDocument/2006/relationships" id="257" r:id="R0d8699e000c74165"/>
    <p:sldId xmlns:r="http://schemas.openxmlformats.org/officeDocument/2006/relationships" id="258" r:id="R3bc5fd21c0ed44d4"/>
    <p:sldId xmlns:r="http://schemas.openxmlformats.org/officeDocument/2006/relationships" id="259" r:id="Rff663a24593d40ba"/>
    <p:sldId xmlns:r="http://schemas.openxmlformats.org/officeDocument/2006/relationships" id="260" r:id="R8fdce52e492d4f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8e6941b8144fc" /><Relationship Type="http://schemas.openxmlformats.org/officeDocument/2006/relationships/slide" Target="/ppt/slides/slide1.xml" Id="Rb4de1d62c4244006" /><Relationship Type="http://schemas.openxmlformats.org/officeDocument/2006/relationships/slide" Target="/ppt/slides/slide2.xml" Id="R0d8699e000c74165" /><Relationship Type="http://schemas.openxmlformats.org/officeDocument/2006/relationships/slide" Target="/ppt/slides/slide3.xml" Id="R3bc5fd21c0ed44d4" /><Relationship Type="http://schemas.openxmlformats.org/officeDocument/2006/relationships/slide" Target="/ppt/slides/slide4.xml" Id="Rff663a24593d40ba" /><Relationship Type="http://schemas.openxmlformats.org/officeDocument/2006/relationships/slide" Target="/ppt/slides/slide5.xml" Id="R8fdce52e492d4f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7a69cf9b1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349f7d697477a" /><Relationship Type="http://schemas.openxmlformats.org/officeDocument/2006/relationships/theme" Target="/ppt/slideMasters/theme/theme1.xml" Id="R234092ab9ac6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349f7d697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30b3e296a49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a9a1b182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6070dd66d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c58dcc516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f7a596fc0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DREVELIN BUTIKK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DREVELIN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DREVELIN BUTIKK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DREVELIN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DREVELIN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DREVELIN 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886 012 012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DREVELIN BUTIKK AS</a:t>
            </a:r>
          </a:p>
        </p:txBody>
      </p:sp>
    </p:spTree>
  </p:cSld>
  <p:clrMapOvr>
    <a:masterClrMapping xmlns:a="http://schemas.openxmlformats.org/drawingml/2006/main"/>
  </p:clrMapOvr>
</p:sld>
</file>