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cfbcac47b4d4ec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ea267901eb348ef"/>
  </p:sldMasterIdLst>
  <p:sldIdLst>
    <p:sldId xmlns:r="http://schemas.openxmlformats.org/officeDocument/2006/relationships" id="256" r:id="R2971e2a323204af0"/>
    <p:sldId xmlns:r="http://schemas.openxmlformats.org/officeDocument/2006/relationships" id="257" r:id="Rf465dff230174208"/>
    <p:sldId xmlns:r="http://schemas.openxmlformats.org/officeDocument/2006/relationships" id="258" r:id="Rec12cb0ba47e498d"/>
    <p:sldId xmlns:r="http://schemas.openxmlformats.org/officeDocument/2006/relationships" id="259" r:id="Ref7c7fbf2c0849d3"/>
    <p:sldId xmlns:r="http://schemas.openxmlformats.org/officeDocument/2006/relationships" id="260" r:id="R56aac1df47264113"/>
    <p:sldId xmlns:r="http://schemas.openxmlformats.org/officeDocument/2006/relationships" id="261" r:id="R2fc14dd9600c4e0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ea267901eb348ef" /><Relationship Type="http://schemas.openxmlformats.org/officeDocument/2006/relationships/slide" Target="/ppt/slides/slide1.xml" Id="R2971e2a323204af0" /><Relationship Type="http://schemas.openxmlformats.org/officeDocument/2006/relationships/slide" Target="/ppt/slides/slide2.xml" Id="Rf465dff230174208" /><Relationship Type="http://schemas.openxmlformats.org/officeDocument/2006/relationships/slide" Target="/ppt/slides/slide3.xml" Id="Rec12cb0ba47e498d" /><Relationship Type="http://schemas.openxmlformats.org/officeDocument/2006/relationships/slide" Target="/ppt/slides/slide4.xml" Id="Ref7c7fbf2c0849d3" /><Relationship Type="http://schemas.openxmlformats.org/officeDocument/2006/relationships/slide" Target="/ppt/slides/slide5.xml" Id="R56aac1df47264113" /><Relationship Type="http://schemas.openxmlformats.org/officeDocument/2006/relationships/slide" Target="/ppt/slides/slide6.xml" Id="R2fc14dd9600c4e0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5fff74310f44ea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889c2195e84648" /><Relationship Type="http://schemas.openxmlformats.org/officeDocument/2006/relationships/theme" Target="/ppt/slideMasters/theme/theme1.xml" Id="Rc133860c64ff455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6889c2195e8464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30c3d62340426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621a483bd8418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e8dee32a00401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8a6faf96ce473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2e6660ffbe4e6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3e4af03808473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HJELLBOTN KAFE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HJELLBOTN KAFE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HJELLBOTN KAFE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HJELLBOTN KAFE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HJELLBOTN KAFE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HJELLBOTN KAFE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HAUGEN KNUT ARNE  –  57,5 %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TORP HÅKON OLE  –  7,5 %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HJELLBOTN KAFE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886 028 792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HJELLBOTN KAFE AS</a:t>
            </a:r>
          </a:p>
        </p:txBody>
      </p:sp>
    </p:spTree>
  </p:cSld>
  <p:clrMapOvr>
    <a:masterClrMapping xmlns:a="http://schemas.openxmlformats.org/drawingml/2006/main"/>
  </p:clrMapOvr>
</p:sld>
</file>