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7510fe084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e8555809346e2"/>
  </p:sldMasterIdLst>
  <p:sldIdLst>
    <p:sldId xmlns:r="http://schemas.openxmlformats.org/officeDocument/2006/relationships" id="256" r:id="Rcf8208eb4cbf4137"/>
    <p:sldId xmlns:r="http://schemas.openxmlformats.org/officeDocument/2006/relationships" id="257" r:id="Rfa13ed9e30334a28"/>
    <p:sldId xmlns:r="http://schemas.openxmlformats.org/officeDocument/2006/relationships" id="258" r:id="R986fe185a60b4b56"/>
    <p:sldId xmlns:r="http://schemas.openxmlformats.org/officeDocument/2006/relationships" id="259" r:id="R8b833a629afc42a8"/>
    <p:sldId xmlns:r="http://schemas.openxmlformats.org/officeDocument/2006/relationships" id="260" r:id="Rbcc3fd6bf5c3464e"/>
    <p:sldId xmlns:r="http://schemas.openxmlformats.org/officeDocument/2006/relationships" id="261" r:id="R22d856d6ea9244b9"/>
    <p:sldId xmlns:r="http://schemas.openxmlformats.org/officeDocument/2006/relationships" id="262" r:id="R95450d63466c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e8555809346e2" /><Relationship Type="http://schemas.openxmlformats.org/officeDocument/2006/relationships/slide" Target="/ppt/slides/slide1.xml" Id="Rcf8208eb4cbf4137" /><Relationship Type="http://schemas.openxmlformats.org/officeDocument/2006/relationships/slide" Target="/ppt/slides/slide2.xml" Id="Rfa13ed9e30334a28" /><Relationship Type="http://schemas.openxmlformats.org/officeDocument/2006/relationships/slide" Target="/ppt/slides/slide3.xml" Id="R986fe185a60b4b56" /><Relationship Type="http://schemas.openxmlformats.org/officeDocument/2006/relationships/slide" Target="/ppt/slides/slide4.xml" Id="R8b833a629afc42a8" /><Relationship Type="http://schemas.openxmlformats.org/officeDocument/2006/relationships/slide" Target="/ppt/slides/slide5.xml" Id="Rbcc3fd6bf5c3464e" /><Relationship Type="http://schemas.openxmlformats.org/officeDocument/2006/relationships/slide" Target="/ppt/slides/slide6.xml" Id="R22d856d6ea9244b9" /><Relationship Type="http://schemas.openxmlformats.org/officeDocument/2006/relationships/slide" Target="/ppt/slides/slide7.xml" Id="R95450d63466c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6a403851a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0b2d70b834174" /><Relationship Type="http://schemas.openxmlformats.org/officeDocument/2006/relationships/theme" Target="/ppt/slideMasters/theme/theme1.xml" Id="R888d08402c4344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20b2d70b8341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c58b9a7f14f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d3e11cdbe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e1e9c684444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2350604094b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cd070116745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bd1fc92db45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71196d8fb42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 KONSULENTTJENESTER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KONSULENTTJENESTER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4 261 649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43 146 546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44 064 216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NICOLAI SØRTØMME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THERESE SØRTØMME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Bakklandet 12F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51 10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ons@intermail.no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886 040 652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