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43ac3c825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f751c422b4389"/>
  </p:sldMasterIdLst>
  <p:sldIdLst>
    <p:sldId xmlns:r="http://schemas.openxmlformats.org/officeDocument/2006/relationships" id="256" r:id="R0a07edc44d674c94"/>
    <p:sldId xmlns:r="http://schemas.openxmlformats.org/officeDocument/2006/relationships" id="257" r:id="Rcc757ebe4c724622"/>
    <p:sldId xmlns:r="http://schemas.openxmlformats.org/officeDocument/2006/relationships" id="258" r:id="R774b17852b5449da"/>
    <p:sldId xmlns:r="http://schemas.openxmlformats.org/officeDocument/2006/relationships" id="259" r:id="R4e547f4ea89447b7"/>
    <p:sldId xmlns:r="http://schemas.openxmlformats.org/officeDocument/2006/relationships" id="260" r:id="R724d2394a07c472e"/>
    <p:sldId xmlns:r="http://schemas.openxmlformats.org/officeDocument/2006/relationships" id="261" r:id="R7e6f939400994cb7"/>
    <p:sldId xmlns:r="http://schemas.openxmlformats.org/officeDocument/2006/relationships" id="262" r:id="R736448133f98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f751c422b4389" /><Relationship Type="http://schemas.openxmlformats.org/officeDocument/2006/relationships/slide" Target="/ppt/slides/slide1.xml" Id="R0a07edc44d674c94" /><Relationship Type="http://schemas.openxmlformats.org/officeDocument/2006/relationships/slide" Target="/ppt/slides/slide2.xml" Id="Rcc757ebe4c724622" /><Relationship Type="http://schemas.openxmlformats.org/officeDocument/2006/relationships/slide" Target="/ppt/slides/slide3.xml" Id="R774b17852b5449da" /><Relationship Type="http://schemas.openxmlformats.org/officeDocument/2006/relationships/slide" Target="/ppt/slides/slide4.xml" Id="R4e547f4ea89447b7" /><Relationship Type="http://schemas.openxmlformats.org/officeDocument/2006/relationships/slide" Target="/ppt/slides/slide5.xml" Id="R724d2394a07c472e" /><Relationship Type="http://schemas.openxmlformats.org/officeDocument/2006/relationships/slide" Target="/ppt/slides/slide6.xml" Id="R7e6f939400994cb7" /><Relationship Type="http://schemas.openxmlformats.org/officeDocument/2006/relationships/slide" Target="/ppt/slides/slide7.xml" Id="R736448133f98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957be7334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3cf1f8b2443d" /><Relationship Type="http://schemas.openxmlformats.org/officeDocument/2006/relationships/theme" Target="/ppt/slideMasters/theme/theme1.xml" Id="R4a9d8b20a821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13cf1f8b2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94f37b75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72df6a06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c5196f2a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796e38b4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64722e76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4f32eedb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bc9ade63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FOLLAUG EIENDOM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BJØRNSTAD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FOLLAUG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FOLLAUG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FOLLAUG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FOLLAUG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Korpelivegen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3928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886 530 862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