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c9001ad1d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d567b54264835"/>
  </p:sldMasterIdLst>
  <p:sldIdLst>
    <p:sldId xmlns:r="http://schemas.openxmlformats.org/officeDocument/2006/relationships" id="256" r:id="R47c99265f25d4cad"/>
    <p:sldId xmlns:r="http://schemas.openxmlformats.org/officeDocument/2006/relationships" id="257" r:id="R3cd6b74deffd4371"/>
    <p:sldId xmlns:r="http://schemas.openxmlformats.org/officeDocument/2006/relationships" id="258" r:id="Re9cc9024c9964565"/>
    <p:sldId xmlns:r="http://schemas.openxmlformats.org/officeDocument/2006/relationships" id="259" r:id="R6a041fd24156463f"/>
    <p:sldId xmlns:r="http://schemas.openxmlformats.org/officeDocument/2006/relationships" id="260" r:id="Rd5a1774da95545b0"/>
    <p:sldId xmlns:r="http://schemas.openxmlformats.org/officeDocument/2006/relationships" id="261" r:id="R5ae19c05ec464b20"/>
    <p:sldId xmlns:r="http://schemas.openxmlformats.org/officeDocument/2006/relationships" id="262" r:id="R0c262e2b3375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d567b54264835" /><Relationship Type="http://schemas.openxmlformats.org/officeDocument/2006/relationships/slide" Target="/ppt/slides/slide1.xml" Id="R47c99265f25d4cad" /><Relationship Type="http://schemas.openxmlformats.org/officeDocument/2006/relationships/slide" Target="/ppt/slides/slide2.xml" Id="R3cd6b74deffd4371" /><Relationship Type="http://schemas.openxmlformats.org/officeDocument/2006/relationships/slide" Target="/ppt/slides/slide3.xml" Id="Re9cc9024c9964565" /><Relationship Type="http://schemas.openxmlformats.org/officeDocument/2006/relationships/slide" Target="/ppt/slides/slide4.xml" Id="R6a041fd24156463f" /><Relationship Type="http://schemas.openxmlformats.org/officeDocument/2006/relationships/slide" Target="/ppt/slides/slide5.xml" Id="Rd5a1774da95545b0" /><Relationship Type="http://schemas.openxmlformats.org/officeDocument/2006/relationships/slide" Target="/ppt/slides/slide6.xml" Id="R5ae19c05ec464b20" /><Relationship Type="http://schemas.openxmlformats.org/officeDocument/2006/relationships/slide" Target="/ppt/slides/slide7.xml" Id="R0c262e2b3375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e6bc89265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3a496df547b4" /><Relationship Type="http://schemas.openxmlformats.org/officeDocument/2006/relationships/theme" Target="/ppt/slideMasters/theme/theme1.xml" Id="Rf1ae790a49c6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93a496df5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d327da6a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9ea7ced9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3305faf6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14ab6a6a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8f2ae6aa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6d7ee90c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9c7cf699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 –  68,2 %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UBS AG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TVENGE TORSTEIN INGVALD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886 581 432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