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f0587e90b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507bdee03e4535"/>
  </p:sldMasterIdLst>
  <p:sldIdLst>
    <p:sldId xmlns:r="http://schemas.openxmlformats.org/officeDocument/2006/relationships" id="256" r:id="Rd2582adea5d549ee"/>
    <p:sldId xmlns:r="http://schemas.openxmlformats.org/officeDocument/2006/relationships" id="257" r:id="Rcf3370ee50a64600"/>
    <p:sldId xmlns:r="http://schemas.openxmlformats.org/officeDocument/2006/relationships" id="258" r:id="R968a0a30b44e4962"/>
    <p:sldId xmlns:r="http://schemas.openxmlformats.org/officeDocument/2006/relationships" id="259" r:id="R0db9c779b3bb43c8"/>
    <p:sldId xmlns:r="http://schemas.openxmlformats.org/officeDocument/2006/relationships" id="260" r:id="R53c407c2002d4144"/>
    <p:sldId xmlns:r="http://schemas.openxmlformats.org/officeDocument/2006/relationships" id="261" r:id="R0ad1d257c4e9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07bdee03e4535" /><Relationship Type="http://schemas.openxmlformats.org/officeDocument/2006/relationships/slide" Target="/ppt/slides/slide1.xml" Id="Rd2582adea5d549ee" /><Relationship Type="http://schemas.openxmlformats.org/officeDocument/2006/relationships/slide" Target="/ppt/slides/slide2.xml" Id="Rcf3370ee50a64600" /><Relationship Type="http://schemas.openxmlformats.org/officeDocument/2006/relationships/slide" Target="/ppt/slides/slide3.xml" Id="R968a0a30b44e4962" /><Relationship Type="http://schemas.openxmlformats.org/officeDocument/2006/relationships/slide" Target="/ppt/slides/slide4.xml" Id="R0db9c779b3bb43c8" /><Relationship Type="http://schemas.openxmlformats.org/officeDocument/2006/relationships/slide" Target="/ppt/slides/slide5.xml" Id="R53c407c2002d4144" /><Relationship Type="http://schemas.openxmlformats.org/officeDocument/2006/relationships/slide" Target="/ppt/slides/slide6.xml" Id="R0ad1d257c4e9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de9a7d3fc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8423ab114587" /><Relationship Type="http://schemas.openxmlformats.org/officeDocument/2006/relationships/theme" Target="/ppt/slideMasters/theme/theme1.xml" Id="Ra8907b3eec82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28423ab11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b0078d55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5b0f0b779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6610ad6a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072ae70a14f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d545652b6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adc6f2713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Nessabergan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6516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jel@kruselarsen.no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886 715 552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AS</a:t>
            </a:r>
          </a:p>
        </p:txBody>
      </p:sp>
    </p:spTree>
  </p:cSld>
  <p:clrMapOvr>
    <a:masterClrMapping xmlns:a="http://schemas.openxmlformats.org/drawingml/2006/main"/>
  </p:clrMapOvr>
</p:sld>
</file>