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cfc8ba4f6fe460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087a06e17034541"/>
  </p:sldMasterIdLst>
  <p:sldIdLst>
    <p:sldId xmlns:r="http://schemas.openxmlformats.org/officeDocument/2006/relationships" id="256" r:id="Ra6f0ac1990104a81"/>
    <p:sldId xmlns:r="http://schemas.openxmlformats.org/officeDocument/2006/relationships" id="257" r:id="R2f7648d71c134644"/>
    <p:sldId xmlns:r="http://schemas.openxmlformats.org/officeDocument/2006/relationships" id="258" r:id="R08d874e152a846d4"/>
    <p:sldId xmlns:r="http://schemas.openxmlformats.org/officeDocument/2006/relationships" id="259" r:id="Rd2bdf666f44f4d84"/>
    <p:sldId xmlns:r="http://schemas.openxmlformats.org/officeDocument/2006/relationships" id="260" r:id="R330b9dc53f364fea"/>
    <p:sldId xmlns:r="http://schemas.openxmlformats.org/officeDocument/2006/relationships" id="261" r:id="R6284702b8dcd4032"/>
    <p:sldId xmlns:r="http://schemas.openxmlformats.org/officeDocument/2006/relationships" id="262" r:id="Rf7e1dbb084ab45c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87a06e17034541" /><Relationship Type="http://schemas.openxmlformats.org/officeDocument/2006/relationships/slide" Target="/ppt/slides/slide1.xml" Id="Ra6f0ac1990104a81" /><Relationship Type="http://schemas.openxmlformats.org/officeDocument/2006/relationships/slide" Target="/ppt/slides/slide2.xml" Id="R2f7648d71c134644" /><Relationship Type="http://schemas.openxmlformats.org/officeDocument/2006/relationships/slide" Target="/ppt/slides/slide3.xml" Id="R08d874e152a846d4" /><Relationship Type="http://schemas.openxmlformats.org/officeDocument/2006/relationships/slide" Target="/ppt/slides/slide4.xml" Id="Rd2bdf666f44f4d84" /><Relationship Type="http://schemas.openxmlformats.org/officeDocument/2006/relationships/slide" Target="/ppt/slides/slide5.xml" Id="R330b9dc53f364fea" /><Relationship Type="http://schemas.openxmlformats.org/officeDocument/2006/relationships/slide" Target="/ppt/slides/slide6.xml" Id="R6284702b8dcd4032" /><Relationship Type="http://schemas.openxmlformats.org/officeDocument/2006/relationships/slide" Target="/ppt/slides/slide7.xml" Id="Rf7e1dbb084ab45c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d2f18694d24f2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165022a4da47c3" /><Relationship Type="http://schemas.openxmlformats.org/officeDocument/2006/relationships/theme" Target="/ppt/slideMasters/theme/theme1.xml" Id="Re684b1032d754ec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5165022a4da47c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8ffb22c5ac4e1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9123484cea45c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2d4fb2fbee4b3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1f31d9ad52403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4349e8b643412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e7125c13194c8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ad85947f5a46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MODIN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MODIN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MODIN AS ble etablert [år] og holder til i Kristiansund 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MODIN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MODIN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MODIN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−307 019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257 309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18 553 319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32 501 772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MODIN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JAN-ERIK OTTARSEN LARSEN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MARCOS KRUSE LARSEN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SPIELFÜHRER AS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MODIN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Nessabergan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6516 Kristiansund 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jel@kruselarsen.no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886 715 552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MODIN AS</a:t>
            </a:r>
          </a:p>
        </p:txBody>
      </p:sp>
    </p:spTree>
  </p:cSld>
  <p:clrMapOvr>
    <a:masterClrMapping xmlns:a="http://schemas.openxmlformats.org/drawingml/2006/main"/>
  </p:clrMapOvr>
</p:sld>
</file>