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4fa5868b7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1ac2d3c0e47e5"/>
  </p:sldMasterIdLst>
  <p:sldIdLst>
    <p:sldId xmlns:r="http://schemas.openxmlformats.org/officeDocument/2006/relationships" id="256" r:id="Rc783876cd25e434d"/>
    <p:sldId xmlns:r="http://schemas.openxmlformats.org/officeDocument/2006/relationships" id="257" r:id="R6b9da4ed7aa44963"/>
    <p:sldId xmlns:r="http://schemas.openxmlformats.org/officeDocument/2006/relationships" id="258" r:id="R33ed6ba161b749cb"/>
    <p:sldId xmlns:r="http://schemas.openxmlformats.org/officeDocument/2006/relationships" id="259" r:id="Redcce2567f7d4cb8"/>
    <p:sldId xmlns:r="http://schemas.openxmlformats.org/officeDocument/2006/relationships" id="260" r:id="Rb7bcad9e1ee241c4"/>
    <p:sldId xmlns:r="http://schemas.openxmlformats.org/officeDocument/2006/relationships" id="261" r:id="Ra020f052b34c4619"/>
    <p:sldId xmlns:r="http://schemas.openxmlformats.org/officeDocument/2006/relationships" id="262" r:id="Rde29e67b1b394b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1ac2d3c0e47e5" /><Relationship Type="http://schemas.openxmlformats.org/officeDocument/2006/relationships/slide" Target="/ppt/slides/slide1.xml" Id="Rc783876cd25e434d" /><Relationship Type="http://schemas.openxmlformats.org/officeDocument/2006/relationships/slide" Target="/ppt/slides/slide2.xml" Id="R6b9da4ed7aa44963" /><Relationship Type="http://schemas.openxmlformats.org/officeDocument/2006/relationships/slide" Target="/ppt/slides/slide3.xml" Id="R33ed6ba161b749cb" /><Relationship Type="http://schemas.openxmlformats.org/officeDocument/2006/relationships/slide" Target="/ppt/slides/slide4.xml" Id="Redcce2567f7d4cb8" /><Relationship Type="http://schemas.openxmlformats.org/officeDocument/2006/relationships/slide" Target="/ppt/slides/slide5.xml" Id="Rb7bcad9e1ee241c4" /><Relationship Type="http://schemas.openxmlformats.org/officeDocument/2006/relationships/slide" Target="/ppt/slides/slide6.xml" Id="Ra020f052b34c4619" /><Relationship Type="http://schemas.openxmlformats.org/officeDocument/2006/relationships/slide" Target="/ppt/slides/slide7.xml" Id="Rde29e67b1b394b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bf507ba5b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3f9fc3c764a48" /><Relationship Type="http://schemas.openxmlformats.org/officeDocument/2006/relationships/theme" Target="/ppt/slideMasters/theme/theme1.xml" Id="R79b4e6a1a1b7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23f9fc3c76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6bed5a4b8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b33c24c23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cb76b584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b33b00d84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6988baeae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0ed9c72f747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44526cc04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REVISOREN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1 471 656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ROLV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HOFTANISKA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Strømsvei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2010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92 88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eskil@revisoren-as.no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www.revisoren-as.no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886 862 342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REVISOREN AS</a:t>
            </a:r>
          </a:p>
        </p:txBody>
      </p:sp>
    </p:spTree>
  </p:cSld>
  <p:clrMapOvr>
    <a:masterClrMapping xmlns:a="http://schemas.openxmlformats.org/drawingml/2006/main"/>
  </p:clrMapOvr>
</p:sld>
</file>