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203c5c78b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1b692032a4bf3"/>
  </p:sldMasterIdLst>
  <p:sldIdLst>
    <p:sldId xmlns:r="http://schemas.openxmlformats.org/officeDocument/2006/relationships" id="256" r:id="Rc662695f81e64e53"/>
    <p:sldId xmlns:r="http://schemas.openxmlformats.org/officeDocument/2006/relationships" id="257" r:id="R5dd3ba538e604a30"/>
    <p:sldId xmlns:r="http://schemas.openxmlformats.org/officeDocument/2006/relationships" id="258" r:id="Rae9c1c71c1cc49f4"/>
    <p:sldId xmlns:r="http://schemas.openxmlformats.org/officeDocument/2006/relationships" id="259" r:id="R7b0eab55d4f34253"/>
    <p:sldId xmlns:r="http://schemas.openxmlformats.org/officeDocument/2006/relationships" id="260" r:id="R9ed2b06d97f947ea"/>
    <p:sldId xmlns:r="http://schemas.openxmlformats.org/officeDocument/2006/relationships" id="261" r:id="Rec3f22ff317246c0"/>
    <p:sldId xmlns:r="http://schemas.openxmlformats.org/officeDocument/2006/relationships" id="262" r:id="R691b60a37a85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1b692032a4bf3" /><Relationship Type="http://schemas.openxmlformats.org/officeDocument/2006/relationships/slide" Target="/ppt/slides/slide1.xml" Id="Rc662695f81e64e53" /><Relationship Type="http://schemas.openxmlformats.org/officeDocument/2006/relationships/slide" Target="/ppt/slides/slide2.xml" Id="R5dd3ba538e604a30" /><Relationship Type="http://schemas.openxmlformats.org/officeDocument/2006/relationships/slide" Target="/ppt/slides/slide3.xml" Id="Rae9c1c71c1cc49f4" /><Relationship Type="http://schemas.openxmlformats.org/officeDocument/2006/relationships/slide" Target="/ppt/slides/slide4.xml" Id="R7b0eab55d4f34253" /><Relationship Type="http://schemas.openxmlformats.org/officeDocument/2006/relationships/slide" Target="/ppt/slides/slide5.xml" Id="R9ed2b06d97f947ea" /><Relationship Type="http://schemas.openxmlformats.org/officeDocument/2006/relationships/slide" Target="/ppt/slides/slide6.xml" Id="Rec3f22ff317246c0" /><Relationship Type="http://schemas.openxmlformats.org/officeDocument/2006/relationships/slide" Target="/ppt/slides/slide7.xml" Id="R691b60a37a85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d8aceed2c4d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05538615747a2" /><Relationship Type="http://schemas.openxmlformats.org/officeDocument/2006/relationships/theme" Target="/ppt/slideMasters/theme/theme1.xml" Id="Rd121ff85eeaf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05538615747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5e4ed8b97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3cf5214204a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6aac86e964f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0d3745364c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3a4065554b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aca3f34c5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ce3865dcf46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5 939 936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3 067 598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4 078 520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HANNE-LILL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RØYSELAND OLE GEIR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ABDULLAH HABIBA BADAKHSHI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FLOTMYRGAARDEN CONSULTING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KENNETH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Verven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886 937 342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 REGNSKAP AS</a:t>
            </a:r>
          </a:p>
        </p:txBody>
      </p:sp>
    </p:spTree>
  </p:cSld>
  <p:clrMapOvr>
    <a:masterClrMapping xmlns:a="http://schemas.openxmlformats.org/drawingml/2006/main"/>
  </p:clrMapOvr>
</p:sld>
</file>