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0451cf90ac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4c6ad37fb4767"/>
  </p:sldMasterIdLst>
  <p:sldIdLst>
    <p:sldId xmlns:r="http://schemas.openxmlformats.org/officeDocument/2006/relationships" id="256" r:id="Rd32d995a13674cd2"/>
    <p:sldId xmlns:r="http://schemas.openxmlformats.org/officeDocument/2006/relationships" id="257" r:id="R4753d866537c49ff"/>
    <p:sldId xmlns:r="http://schemas.openxmlformats.org/officeDocument/2006/relationships" id="258" r:id="R1c172cbf4bf042d9"/>
    <p:sldId xmlns:r="http://schemas.openxmlformats.org/officeDocument/2006/relationships" id="259" r:id="Rf5232c7dc4284f10"/>
    <p:sldId xmlns:r="http://schemas.openxmlformats.org/officeDocument/2006/relationships" id="260" r:id="Rf53455878e8c47e4"/>
    <p:sldId xmlns:r="http://schemas.openxmlformats.org/officeDocument/2006/relationships" id="261" r:id="Rd99953daf8df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4c6ad37fb4767" /><Relationship Type="http://schemas.openxmlformats.org/officeDocument/2006/relationships/slide" Target="/ppt/slides/slide1.xml" Id="Rd32d995a13674cd2" /><Relationship Type="http://schemas.openxmlformats.org/officeDocument/2006/relationships/slide" Target="/ppt/slides/slide2.xml" Id="R4753d866537c49ff" /><Relationship Type="http://schemas.openxmlformats.org/officeDocument/2006/relationships/slide" Target="/ppt/slides/slide3.xml" Id="R1c172cbf4bf042d9" /><Relationship Type="http://schemas.openxmlformats.org/officeDocument/2006/relationships/slide" Target="/ppt/slides/slide4.xml" Id="Rf5232c7dc4284f10" /><Relationship Type="http://schemas.openxmlformats.org/officeDocument/2006/relationships/slide" Target="/ppt/slides/slide5.xml" Id="Rf53455878e8c47e4" /><Relationship Type="http://schemas.openxmlformats.org/officeDocument/2006/relationships/slide" Target="/ppt/slides/slide6.xml" Id="Rd99953daf8df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19642e69b246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c458c120749c4" /><Relationship Type="http://schemas.openxmlformats.org/officeDocument/2006/relationships/theme" Target="/ppt/slideMasters/theme/theme1.xml" Id="R1226552cd2f9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7c458c1207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76ea6e9c9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69f005b1d4d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b92db97e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72c06df6048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4a4204d3f48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a258e291148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