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79fb6d6aaf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47acfc228548e5"/>
  </p:sldMasterIdLst>
  <p:sldIdLst>
    <p:sldId xmlns:r="http://schemas.openxmlformats.org/officeDocument/2006/relationships" id="256" r:id="R877f7dccdb1d4e14"/>
    <p:sldId xmlns:r="http://schemas.openxmlformats.org/officeDocument/2006/relationships" id="257" r:id="Re9f9286c763d4372"/>
    <p:sldId xmlns:r="http://schemas.openxmlformats.org/officeDocument/2006/relationships" id="258" r:id="R98efa3ddd7cf484d"/>
    <p:sldId xmlns:r="http://schemas.openxmlformats.org/officeDocument/2006/relationships" id="259" r:id="Rf9bb8995c6b6484c"/>
    <p:sldId xmlns:r="http://schemas.openxmlformats.org/officeDocument/2006/relationships" id="260" r:id="R19fcd01cb973427f"/>
    <p:sldId xmlns:r="http://schemas.openxmlformats.org/officeDocument/2006/relationships" id="261" r:id="Rb36a19d724df4c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47acfc228548e5" /><Relationship Type="http://schemas.openxmlformats.org/officeDocument/2006/relationships/slide" Target="/ppt/slides/slide1.xml" Id="R877f7dccdb1d4e14" /><Relationship Type="http://schemas.openxmlformats.org/officeDocument/2006/relationships/slide" Target="/ppt/slides/slide2.xml" Id="Re9f9286c763d4372" /><Relationship Type="http://schemas.openxmlformats.org/officeDocument/2006/relationships/slide" Target="/ppt/slides/slide3.xml" Id="R98efa3ddd7cf484d" /><Relationship Type="http://schemas.openxmlformats.org/officeDocument/2006/relationships/slide" Target="/ppt/slides/slide4.xml" Id="Rf9bb8995c6b6484c" /><Relationship Type="http://schemas.openxmlformats.org/officeDocument/2006/relationships/slide" Target="/ppt/slides/slide5.xml" Id="R19fcd01cb973427f" /><Relationship Type="http://schemas.openxmlformats.org/officeDocument/2006/relationships/slide" Target="/ppt/slides/slide6.xml" Id="Rb36a19d724df4c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07fad012145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e8343df3a149c0" /><Relationship Type="http://schemas.openxmlformats.org/officeDocument/2006/relationships/theme" Target="/ppt/slideMasters/theme/theme1.xml" Id="R98d1beb03f2346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e8343df3a1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3d8152b049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f34b1d16840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428a808b45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8d76cb93543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25143a9d346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f0636733044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REVISJON IKS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52 685 136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−3 978 362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−2 895 424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21 139 710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47 117 981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Strandkaien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www.rogaland-revisjon.no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887 052 832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REVISJON IKS</a:t>
            </a:r>
          </a:p>
        </p:txBody>
      </p:sp>
    </p:spTree>
  </p:cSld>
  <p:clrMapOvr>
    <a:masterClrMapping xmlns:a="http://schemas.openxmlformats.org/drawingml/2006/main"/>
  </p:clrMapOvr>
</p:sld>
</file>