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ad5ae41d0841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1e89516bb84c0e"/>
  </p:sldMasterIdLst>
  <p:sldIdLst>
    <p:sldId xmlns:r="http://schemas.openxmlformats.org/officeDocument/2006/relationships" id="256" r:id="R84a3b6748ecb4984"/>
    <p:sldId xmlns:r="http://schemas.openxmlformats.org/officeDocument/2006/relationships" id="257" r:id="R504f5f96d0964142"/>
    <p:sldId xmlns:r="http://schemas.openxmlformats.org/officeDocument/2006/relationships" id="258" r:id="R986d0a2238b046f8"/>
    <p:sldId xmlns:r="http://schemas.openxmlformats.org/officeDocument/2006/relationships" id="259" r:id="Rbed5962710be4b01"/>
    <p:sldId xmlns:r="http://schemas.openxmlformats.org/officeDocument/2006/relationships" id="260" r:id="R0d94104699e04b26"/>
    <p:sldId xmlns:r="http://schemas.openxmlformats.org/officeDocument/2006/relationships" id="261" r:id="Rc4ec663203584093"/>
    <p:sldId xmlns:r="http://schemas.openxmlformats.org/officeDocument/2006/relationships" id="262" r:id="Rb88532e0746c44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e89516bb84c0e" /><Relationship Type="http://schemas.openxmlformats.org/officeDocument/2006/relationships/slide" Target="/ppt/slides/slide1.xml" Id="R84a3b6748ecb4984" /><Relationship Type="http://schemas.openxmlformats.org/officeDocument/2006/relationships/slide" Target="/ppt/slides/slide2.xml" Id="R504f5f96d0964142" /><Relationship Type="http://schemas.openxmlformats.org/officeDocument/2006/relationships/slide" Target="/ppt/slides/slide3.xml" Id="R986d0a2238b046f8" /><Relationship Type="http://schemas.openxmlformats.org/officeDocument/2006/relationships/slide" Target="/ppt/slides/slide4.xml" Id="Rbed5962710be4b01" /><Relationship Type="http://schemas.openxmlformats.org/officeDocument/2006/relationships/slide" Target="/ppt/slides/slide5.xml" Id="R0d94104699e04b26" /><Relationship Type="http://schemas.openxmlformats.org/officeDocument/2006/relationships/slide" Target="/ppt/slides/slide6.xml" Id="Rc4ec663203584093" /><Relationship Type="http://schemas.openxmlformats.org/officeDocument/2006/relationships/slide" Target="/ppt/slides/slide7.xml" Id="Rb88532e0746c44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6153526e046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69d3ff7674486" /><Relationship Type="http://schemas.openxmlformats.org/officeDocument/2006/relationships/theme" Target="/ppt/slideMasters/theme/theme1.xml" Id="Raa89781d99574c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b69d3ff76744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dc143802144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974210a0a41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aebc759b84e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049a1f39840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8b1652d2d40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daeb2b2ad48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4a058b4a444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TCBIL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TCBIL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−109 101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6 163 352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6 220 388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ROSKA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IVAR SOLBERG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TCBIL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Nordheimveien 40C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1474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audun.roska@tcbil.no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www.tcbil.no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887 123 772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TCBIL AS</a:t>
            </a:r>
          </a:p>
        </p:txBody>
      </p:sp>
    </p:spTree>
  </p:cSld>
  <p:clrMapOvr>
    <a:masterClrMapping xmlns:a="http://schemas.openxmlformats.org/drawingml/2006/main"/>
  </p:clrMapOvr>
</p:sld>
</file>