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462bcc599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42eabc72047a7"/>
  </p:sldMasterIdLst>
  <p:sldIdLst>
    <p:sldId xmlns:r="http://schemas.openxmlformats.org/officeDocument/2006/relationships" id="256" r:id="R3a4ac3a23a1940f9"/>
    <p:sldId xmlns:r="http://schemas.openxmlformats.org/officeDocument/2006/relationships" id="257" r:id="R313733ab45494f96"/>
    <p:sldId xmlns:r="http://schemas.openxmlformats.org/officeDocument/2006/relationships" id="258" r:id="R7cf6f011aa124d24"/>
    <p:sldId xmlns:r="http://schemas.openxmlformats.org/officeDocument/2006/relationships" id="259" r:id="R93dcfdbb929240f9"/>
    <p:sldId xmlns:r="http://schemas.openxmlformats.org/officeDocument/2006/relationships" id="260" r:id="Re1f44c7ff5c14085"/>
    <p:sldId xmlns:r="http://schemas.openxmlformats.org/officeDocument/2006/relationships" id="261" r:id="R58cd07025d05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42eabc72047a7" /><Relationship Type="http://schemas.openxmlformats.org/officeDocument/2006/relationships/slide" Target="/ppt/slides/slide1.xml" Id="R3a4ac3a23a1940f9" /><Relationship Type="http://schemas.openxmlformats.org/officeDocument/2006/relationships/slide" Target="/ppt/slides/slide2.xml" Id="R313733ab45494f96" /><Relationship Type="http://schemas.openxmlformats.org/officeDocument/2006/relationships/slide" Target="/ppt/slides/slide3.xml" Id="R7cf6f011aa124d24" /><Relationship Type="http://schemas.openxmlformats.org/officeDocument/2006/relationships/slide" Target="/ppt/slides/slide4.xml" Id="R93dcfdbb929240f9" /><Relationship Type="http://schemas.openxmlformats.org/officeDocument/2006/relationships/slide" Target="/ppt/slides/slide5.xml" Id="Re1f44c7ff5c14085" /><Relationship Type="http://schemas.openxmlformats.org/officeDocument/2006/relationships/slide" Target="/ppt/slides/slide6.xml" Id="R58cd07025d05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c0213fcce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12c79a1264abc" /><Relationship Type="http://schemas.openxmlformats.org/officeDocument/2006/relationships/theme" Target="/ppt/slideMasters/theme/theme1.xml" Id="Rba87ab97e12c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12c79a126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d591630b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2c3e59a02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328b121b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ab2a9328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9fc633d8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da64f29d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