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85615e583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d3581819340ac"/>
  </p:sldMasterIdLst>
  <p:sldIdLst>
    <p:sldId xmlns:r="http://schemas.openxmlformats.org/officeDocument/2006/relationships" id="256" r:id="Rc845ca580e764dbf"/>
    <p:sldId xmlns:r="http://schemas.openxmlformats.org/officeDocument/2006/relationships" id="257" r:id="R45abe865162f4e3a"/>
    <p:sldId xmlns:r="http://schemas.openxmlformats.org/officeDocument/2006/relationships" id="258" r:id="R9d88b9fe7f9f41f9"/>
    <p:sldId xmlns:r="http://schemas.openxmlformats.org/officeDocument/2006/relationships" id="259" r:id="R1873e6650370475b"/>
    <p:sldId xmlns:r="http://schemas.openxmlformats.org/officeDocument/2006/relationships" id="260" r:id="R8a46e8e3bec848a8"/>
    <p:sldId xmlns:r="http://schemas.openxmlformats.org/officeDocument/2006/relationships" id="261" r:id="Rea6d84a99533468c"/>
    <p:sldId xmlns:r="http://schemas.openxmlformats.org/officeDocument/2006/relationships" id="262" r:id="R487a31d37e59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d3581819340ac" /><Relationship Type="http://schemas.openxmlformats.org/officeDocument/2006/relationships/slide" Target="/ppt/slides/slide1.xml" Id="Rc845ca580e764dbf" /><Relationship Type="http://schemas.openxmlformats.org/officeDocument/2006/relationships/slide" Target="/ppt/slides/slide2.xml" Id="R45abe865162f4e3a" /><Relationship Type="http://schemas.openxmlformats.org/officeDocument/2006/relationships/slide" Target="/ppt/slides/slide3.xml" Id="R9d88b9fe7f9f41f9" /><Relationship Type="http://schemas.openxmlformats.org/officeDocument/2006/relationships/slide" Target="/ppt/slides/slide4.xml" Id="R1873e6650370475b" /><Relationship Type="http://schemas.openxmlformats.org/officeDocument/2006/relationships/slide" Target="/ppt/slides/slide5.xml" Id="R8a46e8e3bec848a8" /><Relationship Type="http://schemas.openxmlformats.org/officeDocument/2006/relationships/slide" Target="/ppt/slides/slide6.xml" Id="Rea6d84a99533468c" /><Relationship Type="http://schemas.openxmlformats.org/officeDocument/2006/relationships/slide" Target="/ppt/slides/slide7.xml" Id="R487a31d37e59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37203498a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e517129934960" /><Relationship Type="http://schemas.openxmlformats.org/officeDocument/2006/relationships/theme" Target="/ppt/slideMasters/theme/theme1.xml" Id="R25a41eee545f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e51712993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600bc316e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f407fa3e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6a39f2f5e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e2b55ded2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92a5aa76e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9cf6713d0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c6f6be860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