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3a2fbf81c948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bf8963314e4582"/>
  </p:sldMasterIdLst>
  <p:sldIdLst>
    <p:sldId xmlns:r="http://schemas.openxmlformats.org/officeDocument/2006/relationships" id="256" r:id="R6824fad69a5b462d"/>
    <p:sldId xmlns:r="http://schemas.openxmlformats.org/officeDocument/2006/relationships" id="257" r:id="Rf4f3926d8899483c"/>
    <p:sldId xmlns:r="http://schemas.openxmlformats.org/officeDocument/2006/relationships" id="258" r:id="R5a7203c37fff4c9c"/>
    <p:sldId xmlns:r="http://schemas.openxmlformats.org/officeDocument/2006/relationships" id="259" r:id="R8e26289a123b466d"/>
    <p:sldId xmlns:r="http://schemas.openxmlformats.org/officeDocument/2006/relationships" id="260" r:id="R559b86ca003a4f91"/>
    <p:sldId xmlns:r="http://schemas.openxmlformats.org/officeDocument/2006/relationships" id="261" r:id="Re169b34b86284479"/>
    <p:sldId xmlns:r="http://schemas.openxmlformats.org/officeDocument/2006/relationships" id="262" r:id="R3bd91afec04e4a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bf8963314e4582" /><Relationship Type="http://schemas.openxmlformats.org/officeDocument/2006/relationships/slide" Target="/ppt/slides/slide1.xml" Id="R6824fad69a5b462d" /><Relationship Type="http://schemas.openxmlformats.org/officeDocument/2006/relationships/slide" Target="/ppt/slides/slide2.xml" Id="Rf4f3926d8899483c" /><Relationship Type="http://schemas.openxmlformats.org/officeDocument/2006/relationships/slide" Target="/ppt/slides/slide3.xml" Id="R5a7203c37fff4c9c" /><Relationship Type="http://schemas.openxmlformats.org/officeDocument/2006/relationships/slide" Target="/ppt/slides/slide4.xml" Id="R8e26289a123b466d" /><Relationship Type="http://schemas.openxmlformats.org/officeDocument/2006/relationships/slide" Target="/ppt/slides/slide5.xml" Id="R559b86ca003a4f91" /><Relationship Type="http://schemas.openxmlformats.org/officeDocument/2006/relationships/slide" Target="/ppt/slides/slide6.xml" Id="Re169b34b86284479" /><Relationship Type="http://schemas.openxmlformats.org/officeDocument/2006/relationships/slide" Target="/ppt/slides/slide7.xml" Id="R3bd91afec04e4a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d0ec4131534f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498746bb8a4d9d" /><Relationship Type="http://schemas.openxmlformats.org/officeDocument/2006/relationships/theme" Target="/ppt/slideMasters/theme/theme1.xml" Id="R0b85a4f310da45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498746bb8a4d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c776bc73eb4d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364e3bfb8847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46edd0662a43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f21a465cf54f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c73409ecc54a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c3bbc07ab345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4fe0ef6a1145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NÆSBØ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NÆSBØ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NÆSBØ INVEST AS ble etablert [år] og holder til i Hegra.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NÆSBØ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NÆSBØ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NÆSBØ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5 367 642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9 290 118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12 172 312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NÆSBØ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NÆSBØ ARNFINN SVERRE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NÆSBØ TORKIL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NÆSBØ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Kolbuvegen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7520 Hegra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887 420 092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NÆSBØ INVEST AS</a:t>
            </a:r>
          </a:p>
        </p:txBody>
      </p:sp>
    </p:spTree>
  </p:cSld>
  <p:clrMapOvr>
    <a:masterClrMapping xmlns:a="http://schemas.openxmlformats.org/drawingml/2006/main"/>
  </p:clrMapOvr>
</p:sld>
</file>