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5b20cd84e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4a708513241f7"/>
  </p:sldMasterIdLst>
  <p:sldIdLst>
    <p:sldId xmlns:r="http://schemas.openxmlformats.org/officeDocument/2006/relationships" id="256" r:id="Rbcf2eef065e848e3"/>
    <p:sldId xmlns:r="http://schemas.openxmlformats.org/officeDocument/2006/relationships" id="257" r:id="R1506935094a541d0"/>
    <p:sldId xmlns:r="http://schemas.openxmlformats.org/officeDocument/2006/relationships" id="258" r:id="R3cfc2a38dc2440f5"/>
    <p:sldId xmlns:r="http://schemas.openxmlformats.org/officeDocument/2006/relationships" id="259" r:id="Rc1f9dcc34f2f460e"/>
    <p:sldId xmlns:r="http://schemas.openxmlformats.org/officeDocument/2006/relationships" id="260" r:id="R77bbb8b48e1b4543"/>
    <p:sldId xmlns:r="http://schemas.openxmlformats.org/officeDocument/2006/relationships" id="261" r:id="Rfea9b8d7fb9a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4a708513241f7" /><Relationship Type="http://schemas.openxmlformats.org/officeDocument/2006/relationships/slide" Target="/ppt/slides/slide1.xml" Id="Rbcf2eef065e848e3" /><Relationship Type="http://schemas.openxmlformats.org/officeDocument/2006/relationships/slide" Target="/ppt/slides/slide2.xml" Id="R1506935094a541d0" /><Relationship Type="http://schemas.openxmlformats.org/officeDocument/2006/relationships/slide" Target="/ppt/slides/slide3.xml" Id="R3cfc2a38dc2440f5" /><Relationship Type="http://schemas.openxmlformats.org/officeDocument/2006/relationships/slide" Target="/ppt/slides/slide4.xml" Id="Rc1f9dcc34f2f460e" /><Relationship Type="http://schemas.openxmlformats.org/officeDocument/2006/relationships/slide" Target="/ppt/slides/slide5.xml" Id="R77bbb8b48e1b4543" /><Relationship Type="http://schemas.openxmlformats.org/officeDocument/2006/relationships/slide" Target="/ppt/slides/slide6.xml" Id="Rfea9b8d7fb9a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dfe07878d46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eb70c48dd401d" /><Relationship Type="http://schemas.openxmlformats.org/officeDocument/2006/relationships/theme" Target="/ppt/slideMasters/theme/theme1.xml" Id="Rfc1facba1717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6eb70c48dd40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555b31758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f5163bc974b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7c6cb639a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f4b0714964a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760d6c0b440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42ed7843d49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Kutterveien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