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873f9f1f0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2944f0f6634b2a"/>
  </p:sldMasterIdLst>
  <p:sldIdLst>
    <p:sldId xmlns:r="http://schemas.openxmlformats.org/officeDocument/2006/relationships" id="256" r:id="R2bc39eefd7194a8a"/>
    <p:sldId xmlns:r="http://schemas.openxmlformats.org/officeDocument/2006/relationships" id="257" r:id="R1386d3fa0aba44a7"/>
    <p:sldId xmlns:r="http://schemas.openxmlformats.org/officeDocument/2006/relationships" id="258" r:id="R6cecbfcea58f47be"/>
    <p:sldId xmlns:r="http://schemas.openxmlformats.org/officeDocument/2006/relationships" id="259" r:id="R9eb244e2656a45c8"/>
    <p:sldId xmlns:r="http://schemas.openxmlformats.org/officeDocument/2006/relationships" id="260" r:id="Rd0363dbc03184516"/>
    <p:sldId xmlns:r="http://schemas.openxmlformats.org/officeDocument/2006/relationships" id="261" r:id="R5c4731c924ad412e"/>
    <p:sldId xmlns:r="http://schemas.openxmlformats.org/officeDocument/2006/relationships" id="262" r:id="R2de4f88ac0b2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944f0f6634b2a" /><Relationship Type="http://schemas.openxmlformats.org/officeDocument/2006/relationships/slide" Target="/ppt/slides/slide1.xml" Id="R2bc39eefd7194a8a" /><Relationship Type="http://schemas.openxmlformats.org/officeDocument/2006/relationships/slide" Target="/ppt/slides/slide2.xml" Id="R1386d3fa0aba44a7" /><Relationship Type="http://schemas.openxmlformats.org/officeDocument/2006/relationships/slide" Target="/ppt/slides/slide3.xml" Id="R6cecbfcea58f47be" /><Relationship Type="http://schemas.openxmlformats.org/officeDocument/2006/relationships/slide" Target="/ppt/slides/slide4.xml" Id="R9eb244e2656a45c8" /><Relationship Type="http://schemas.openxmlformats.org/officeDocument/2006/relationships/slide" Target="/ppt/slides/slide5.xml" Id="Rd0363dbc03184516" /><Relationship Type="http://schemas.openxmlformats.org/officeDocument/2006/relationships/slide" Target="/ppt/slides/slide6.xml" Id="R5c4731c924ad412e" /><Relationship Type="http://schemas.openxmlformats.org/officeDocument/2006/relationships/slide" Target="/ppt/slides/slide7.xml" Id="R2de4f88ac0b2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63c575355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46f9760a94e90" /><Relationship Type="http://schemas.openxmlformats.org/officeDocument/2006/relationships/theme" Target="/ppt/slideMasters/theme/theme1.xml" Id="Rd7da59223dff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46f9760a9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c92daa0df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e17eefc24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d24fa8cb1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f7c10c227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0d29dc68f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318104e02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41aa305f2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GOSSA INVEST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LARS EIVIND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GURRICH MARIANNE STÄRK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HANNE MARI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INGER MARI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