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207163f21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e9256da1542d4"/>
  </p:sldMasterIdLst>
  <p:sldIdLst>
    <p:sldId xmlns:r="http://schemas.openxmlformats.org/officeDocument/2006/relationships" id="256" r:id="R05de2a3b379e4f66"/>
    <p:sldId xmlns:r="http://schemas.openxmlformats.org/officeDocument/2006/relationships" id="257" r:id="R79050db4b84f437e"/>
    <p:sldId xmlns:r="http://schemas.openxmlformats.org/officeDocument/2006/relationships" id="258" r:id="Rca87c7c845694e7b"/>
    <p:sldId xmlns:r="http://schemas.openxmlformats.org/officeDocument/2006/relationships" id="259" r:id="R134bbada54ea4cfc"/>
    <p:sldId xmlns:r="http://schemas.openxmlformats.org/officeDocument/2006/relationships" id="260" r:id="R05b02f7e9a774c6c"/>
    <p:sldId xmlns:r="http://schemas.openxmlformats.org/officeDocument/2006/relationships" id="261" r:id="R0a66e8d4d6a24496"/>
    <p:sldId xmlns:r="http://schemas.openxmlformats.org/officeDocument/2006/relationships" id="262" r:id="R19ebab519953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e9256da1542d4" /><Relationship Type="http://schemas.openxmlformats.org/officeDocument/2006/relationships/slide" Target="/ppt/slides/slide1.xml" Id="R05de2a3b379e4f66" /><Relationship Type="http://schemas.openxmlformats.org/officeDocument/2006/relationships/slide" Target="/ppt/slides/slide2.xml" Id="R79050db4b84f437e" /><Relationship Type="http://schemas.openxmlformats.org/officeDocument/2006/relationships/slide" Target="/ppt/slides/slide3.xml" Id="Rca87c7c845694e7b" /><Relationship Type="http://schemas.openxmlformats.org/officeDocument/2006/relationships/slide" Target="/ppt/slides/slide4.xml" Id="R134bbada54ea4cfc" /><Relationship Type="http://schemas.openxmlformats.org/officeDocument/2006/relationships/slide" Target="/ppt/slides/slide5.xml" Id="R05b02f7e9a774c6c" /><Relationship Type="http://schemas.openxmlformats.org/officeDocument/2006/relationships/slide" Target="/ppt/slides/slide6.xml" Id="R0a66e8d4d6a24496" /><Relationship Type="http://schemas.openxmlformats.org/officeDocument/2006/relationships/slide" Target="/ppt/slides/slide7.xml" Id="R19ebab519953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eb7c5b96244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38d9cd5914f3b" /><Relationship Type="http://schemas.openxmlformats.org/officeDocument/2006/relationships/theme" Target="/ppt/slideMasters/theme/theme1.xml" Id="Rc3fba46a6cbf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38d9cd591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133a1296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b3a1a5e4b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aeff04aae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21ebd428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57c5ee5e9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6c42d227f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2b85849d3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−1 604 602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3 391 193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37 154 513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38 700 184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REINSLI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Ankers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887 580 642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HARDING INVEST AS</a:t>
            </a:r>
          </a:p>
        </p:txBody>
      </p:sp>
    </p:spTree>
  </p:cSld>
  <p:clrMapOvr>
    <a:masterClrMapping xmlns:a="http://schemas.openxmlformats.org/drawingml/2006/main"/>
  </p:clrMapOvr>
</p:sld>
</file>