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2b5115be5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e9b1a01db4a18"/>
  </p:sldMasterIdLst>
  <p:sldIdLst>
    <p:sldId xmlns:r="http://schemas.openxmlformats.org/officeDocument/2006/relationships" id="256" r:id="Rb16eadc46b6f4c79"/>
    <p:sldId xmlns:r="http://schemas.openxmlformats.org/officeDocument/2006/relationships" id="257" r:id="R99d0a2c110ad402c"/>
    <p:sldId xmlns:r="http://schemas.openxmlformats.org/officeDocument/2006/relationships" id="258" r:id="Rafe6f9b97ded4e83"/>
    <p:sldId xmlns:r="http://schemas.openxmlformats.org/officeDocument/2006/relationships" id="259" r:id="R13c145d4af544a3d"/>
    <p:sldId xmlns:r="http://schemas.openxmlformats.org/officeDocument/2006/relationships" id="260" r:id="R0dad9f52462f4aa1"/>
    <p:sldId xmlns:r="http://schemas.openxmlformats.org/officeDocument/2006/relationships" id="261" r:id="R56e193c68f5b4849"/>
    <p:sldId xmlns:r="http://schemas.openxmlformats.org/officeDocument/2006/relationships" id="262" r:id="R9e6060787fd2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e9b1a01db4a18" /><Relationship Type="http://schemas.openxmlformats.org/officeDocument/2006/relationships/slide" Target="/ppt/slides/slide1.xml" Id="Rb16eadc46b6f4c79" /><Relationship Type="http://schemas.openxmlformats.org/officeDocument/2006/relationships/slide" Target="/ppt/slides/slide2.xml" Id="R99d0a2c110ad402c" /><Relationship Type="http://schemas.openxmlformats.org/officeDocument/2006/relationships/slide" Target="/ppt/slides/slide3.xml" Id="Rafe6f9b97ded4e83" /><Relationship Type="http://schemas.openxmlformats.org/officeDocument/2006/relationships/slide" Target="/ppt/slides/slide4.xml" Id="R13c145d4af544a3d" /><Relationship Type="http://schemas.openxmlformats.org/officeDocument/2006/relationships/slide" Target="/ppt/slides/slide5.xml" Id="R0dad9f52462f4aa1" /><Relationship Type="http://schemas.openxmlformats.org/officeDocument/2006/relationships/slide" Target="/ppt/slides/slide6.xml" Id="R56e193c68f5b4849" /><Relationship Type="http://schemas.openxmlformats.org/officeDocument/2006/relationships/slide" Target="/ppt/slides/slide7.xml" Id="R9e6060787fd2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36b9e9e63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ad86e68f747b8" /><Relationship Type="http://schemas.openxmlformats.org/officeDocument/2006/relationships/theme" Target="/ppt/slideMasters/theme/theme1.xml" Id="R6eba5018517b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ad86e68f7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9464a050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77a681837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c7019430f4a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061b4f00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92ca4038e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956e48448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db7840e84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VIGMOSTAD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JAN SIGURD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Middelfarts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887 655 332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