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dd922b516845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39adf434d6499d"/>
  </p:sldMasterIdLst>
  <p:sldIdLst>
    <p:sldId xmlns:r="http://schemas.openxmlformats.org/officeDocument/2006/relationships" id="256" r:id="R3bab6274bec64562"/>
    <p:sldId xmlns:r="http://schemas.openxmlformats.org/officeDocument/2006/relationships" id="257" r:id="R33854e701a9549d4"/>
    <p:sldId xmlns:r="http://schemas.openxmlformats.org/officeDocument/2006/relationships" id="258" r:id="R740197ecaff24979"/>
    <p:sldId xmlns:r="http://schemas.openxmlformats.org/officeDocument/2006/relationships" id="259" r:id="Rd2858037a4b0460f"/>
    <p:sldId xmlns:r="http://schemas.openxmlformats.org/officeDocument/2006/relationships" id="260" r:id="R299c95b3d07d412c"/>
    <p:sldId xmlns:r="http://schemas.openxmlformats.org/officeDocument/2006/relationships" id="261" r:id="Rff063477d3f243c4"/>
    <p:sldId xmlns:r="http://schemas.openxmlformats.org/officeDocument/2006/relationships" id="262" r:id="R54308708889745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9adf434d6499d" /><Relationship Type="http://schemas.openxmlformats.org/officeDocument/2006/relationships/slide" Target="/ppt/slides/slide1.xml" Id="R3bab6274bec64562" /><Relationship Type="http://schemas.openxmlformats.org/officeDocument/2006/relationships/slide" Target="/ppt/slides/slide2.xml" Id="R33854e701a9549d4" /><Relationship Type="http://schemas.openxmlformats.org/officeDocument/2006/relationships/slide" Target="/ppt/slides/slide3.xml" Id="R740197ecaff24979" /><Relationship Type="http://schemas.openxmlformats.org/officeDocument/2006/relationships/slide" Target="/ppt/slides/slide4.xml" Id="Rd2858037a4b0460f" /><Relationship Type="http://schemas.openxmlformats.org/officeDocument/2006/relationships/slide" Target="/ppt/slides/slide5.xml" Id="R299c95b3d07d412c" /><Relationship Type="http://schemas.openxmlformats.org/officeDocument/2006/relationships/slide" Target="/ppt/slides/slide6.xml" Id="Rff063477d3f243c4" /><Relationship Type="http://schemas.openxmlformats.org/officeDocument/2006/relationships/slide" Target="/ppt/slides/slide7.xml" Id="R54308708889745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984d1dc11844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4ad97f3524caa" /><Relationship Type="http://schemas.openxmlformats.org/officeDocument/2006/relationships/theme" Target="/ppt/slideMasters/theme/theme1.xml" Id="R6dd5b2f036514f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b4ad97f3524c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0bb7f575e48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b662ea0c4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1838a251a41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6856a452e48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6b3ac376243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2eaa4a12640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403f9085340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ULNICA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ULNICA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752 867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−2 446 413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−5 671 239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83 655 655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263 548 555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GJERSTRØM SAMUELSEN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den godes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bjarne@ulnica.no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887 772 452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ULNICA AS</a:t>
            </a:r>
          </a:p>
        </p:txBody>
      </p:sp>
    </p:spTree>
  </p:cSld>
  <p:clrMapOvr>
    <a:masterClrMapping xmlns:a="http://schemas.openxmlformats.org/drawingml/2006/main"/>
  </p:clrMapOvr>
</p:sld>
</file>