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238d110a1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3a4626bb747e3"/>
  </p:sldMasterIdLst>
  <p:sldIdLst>
    <p:sldId xmlns:r="http://schemas.openxmlformats.org/officeDocument/2006/relationships" id="256" r:id="Rf491b93abddc4d6b"/>
    <p:sldId xmlns:r="http://schemas.openxmlformats.org/officeDocument/2006/relationships" id="257" r:id="R9d901606965e4820"/>
    <p:sldId xmlns:r="http://schemas.openxmlformats.org/officeDocument/2006/relationships" id="258" r:id="R49cc7ab6069c4356"/>
    <p:sldId xmlns:r="http://schemas.openxmlformats.org/officeDocument/2006/relationships" id="259" r:id="Reb8200ea32d242b0"/>
    <p:sldId xmlns:r="http://schemas.openxmlformats.org/officeDocument/2006/relationships" id="260" r:id="Rd07aafa99d3f46a2"/>
    <p:sldId xmlns:r="http://schemas.openxmlformats.org/officeDocument/2006/relationships" id="261" r:id="R95ae771d02d94511"/>
    <p:sldId xmlns:r="http://schemas.openxmlformats.org/officeDocument/2006/relationships" id="262" r:id="R9c2db6ef91e0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3a4626bb747e3" /><Relationship Type="http://schemas.openxmlformats.org/officeDocument/2006/relationships/slide" Target="/ppt/slides/slide1.xml" Id="Rf491b93abddc4d6b" /><Relationship Type="http://schemas.openxmlformats.org/officeDocument/2006/relationships/slide" Target="/ppt/slides/slide2.xml" Id="R9d901606965e4820" /><Relationship Type="http://schemas.openxmlformats.org/officeDocument/2006/relationships/slide" Target="/ppt/slides/slide3.xml" Id="R49cc7ab6069c4356" /><Relationship Type="http://schemas.openxmlformats.org/officeDocument/2006/relationships/slide" Target="/ppt/slides/slide4.xml" Id="Reb8200ea32d242b0" /><Relationship Type="http://schemas.openxmlformats.org/officeDocument/2006/relationships/slide" Target="/ppt/slides/slide5.xml" Id="Rd07aafa99d3f46a2" /><Relationship Type="http://schemas.openxmlformats.org/officeDocument/2006/relationships/slide" Target="/ppt/slides/slide6.xml" Id="R95ae771d02d94511" /><Relationship Type="http://schemas.openxmlformats.org/officeDocument/2006/relationships/slide" Target="/ppt/slides/slide7.xml" Id="R9c2db6ef91e0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0d5141cc6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133e9a5d346f0" /><Relationship Type="http://schemas.openxmlformats.org/officeDocument/2006/relationships/theme" Target="/ppt/slideMasters/theme/theme1.xml" Id="R01436a2622ec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133e9a5d3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542e9ddc4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6022422bb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eed32478d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176ca76d64c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7d9f9c57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d89ac8998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ed3929083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FLORABAKKEN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20 348 343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66 933 380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83 734 170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HENRIK SYVERSEN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888 016 732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FLORABAKKEN AS</a:t>
            </a:r>
          </a:p>
        </p:txBody>
      </p:sp>
    </p:spTree>
  </p:cSld>
  <p:clrMapOvr>
    <a:masterClrMapping xmlns:a="http://schemas.openxmlformats.org/drawingml/2006/main"/>
  </p:clrMapOvr>
</p:sld>
</file>