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0074c9774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90409fb104db0"/>
  </p:sldMasterIdLst>
  <p:sldIdLst>
    <p:sldId xmlns:r="http://schemas.openxmlformats.org/officeDocument/2006/relationships" id="256" r:id="R1940b0deb6c049a3"/>
    <p:sldId xmlns:r="http://schemas.openxmlformats.org/officeDocument/2006/relationships" id="257" r:id="R4418c5991660495f"/>
    <p:sldId xmlns:r="http://schemas.openxmlformats.org/officeDocument/2006/relationships" id="258" r:id="Rfa754dc68e2f4fbf"/>
    <p:sldId xmlns:r="http://schemas.openxmlformats.org/officeDocument/2006/relationships" id="259" r:id="Rfa54425662904871"/>
    <p:sldId xmlns:r="http://schemas.openxmlformats.org/officeDocument/2006/relationships" id="260" r:id="R28c44ad7c83d47e7"/>
    <p:sldId xmlns:r="http://schemas.openxmlformats.org/officeDocument/2006/relationships" id="261" r:id="R073529defb9f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90409fb104db0" /><Relationship Type="http://schemas.openxmlformats.org/officeDocument/2006/relationships/slide" Target="/ppt/slides/slide1.xml" Id="R1940b0deb6c049a3" /><Relationship Type="http://schemas.openxmlformats.org/officeDocument/2006/relationships/slide" Target="/ppt/slides/slide2.xml" Id="R4418c5991660495f" /><Relationship Type="http://schemas.openxmlformats.org/officeDocument/2006/relationships/slide" Target="/ppt/slides/slide3.xml" Id="Rfa754dc68e2f4fbf" /><Relationship Type="http://schemas.openxmlformats.org/officeDocument/2006/relationships/slide" Target="/ppt/slides/slide4.xml" Id="Rfa54425662904871" /><Relationship Type="http://schemas.openxmlformats.org/officeDocument/2006/relationships/slide" Target="/ppt/slides/slide5.xml" Id="R28c44ad7c83d47e7" /><Relationship Type="http://schemas.openxmlformats.org/officeDocument/2006/relationships/slide" Target="/ppt/slides/slide6.xml" Id="R073529defb9f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4480a06a8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daebc65974e4d" /><Relationship Type="http://schemas.openxmlformats.org/officeDocument/2006/relationships/theme" Target="/ppt/slideMasters/theme/theme1.xml" Id="R073999974ea8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daebc6597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69a36741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855b41ca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19653370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89d0919d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c7402bce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e65d91fd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