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108dffc31f4b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0588fe4a5f47b8"/>
  </p:sldMasterIdLst>
  <p:sldIdLst>
    <p:sldId xmlns:r="http://schemas.openxmlformats.org/officeDocument/2006/relationships" id="256" r:id="Ra2aef2a5ba6f4473"/>
    <p:sldId xmlns:r="http://schemas.openxmlformats.org/officeDocument/2006/relationships" id="257" r:id="Rcb8a765c700f46ca"/>
    <p:sldId xmlns:r="http://schemas.openxmlformats.org/officeDocument/2006/relationships" id="258" r:id="R5ecd53737921477e"/>
    <p:sldId xmlns:r="http://schemas.openxmlformats.org/officeDocument/2006/relationships" id="259" r:id="Rf0d1760d129a41f9"/>
    <p:sldId xmlns:r="http://schemas.openxmlformats.org/officeDocument/2006/relationships" id="260" r:id="R281af1c496104755"/>
    <p:sldId xmlns:r="http://schemas.openxmlformats.org/officeDocument/2006/relationships" id="261" r:id="Re406557e6c614fb5"/>
    <p:sldId xmlns:r="http://schemas.openxmlformats.org/officeDocument/2006/relationships" id="262" r:id="Rd788d774f51e48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588fe4a5f47b8" /><Relationship Type="http://schemas.openxmlformats.org/officeDocument/2006/relationships/slide" Target="/ppt/slides/slide1.xml" Id="Ra2aef2a5ba6f4473" /><Relationship Type="http://schemas.openxmlformats.org/officeDocument/2006/relationships/slide" Target="/ppt/slides/slide2.xml" Id="Rcb8a765c700f46ca" /><Relationship Type="http://schemas.openxmlformats.org/officeDocument/2006/relationships/slide" Target="/ppt/slides/slide3.xml" Id="R5ecd53737921477e" /><Relationship Type="http://schemas.openxmlformats.org/officeDocument/2006/relationships/slide" Target="/ppt/slides/slide4.xml" Id="Rf0d1760d129a41f9" /><Relationship Type="http://schemas.openxmlformats.org/officeDocument/2006/relationships/slide" Target="/ppt/slides/slide5.xml" Id="R281af1c496104755" /><Relationship Type="http://schemas.openxmlformats.org/officeDocument/2006/relationships/slide" Target="/ppt/slides/slide6.xml" Id="Re406557e6c614fb5" /><Relationship Type="http://schemas.openxmlformats.org/officeDocument/2006/relationships/slide" Target="/ppt/slides/slide7.xml" Id="Rd788d774f51e48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98855e06a4a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44c9fe3cb4bf6" /><Relationship Type="http://schemas.openxmlformats.org/officeDocument/2006/relationships/theme" Target="/ppt/slideMasters/theme/theme1.xml" Id="Reb42f550b2f349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844c9fe3cb4b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a6272739e49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d98230c5e44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d1e2b686c49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7a89a95de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b6100ebed49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684d781c841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22e4c7ed94f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RÅDHUSKROKEN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RÅDHUSKROKEN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14 003 188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158 614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2 574 313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NOHO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888 024 042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RÅDHUSKROKEN AS</a:t>
            </a:r>
          </a:p>
        </p:txBody>
      </p:sp>
    </p:spTree>
  </p:cSld>
  <p:clrMapOvr>
    <a:masterClrMapping xmlns:a="http://schemas.openxmlformats.org/drawingml/2006/main"/>
  </p:clrMapOvr>
</p:sld>
</file>