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0c11be5e7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41d423d2c4674"/>
  </p:sldMasterIdLst>
  <p:sldIdLst>
    <p:sldId xmlns:r="http://schemas.openxmlformats.org/officeDocument/2006/relationships" id="256" r:id="Rb90210368d694994"/>
    <p:sldId xmlns:r="http://schemas.openxmlformats.org/officeDocument/2006/relationships" id="257" r:id="R21ef8875bf1c4ff8"/>
    <p:sldId xmlns:r="http://schemas.openxmlformats.org/officeDocument/2006/relationships" id="258" r:id="Rb83492039d31469f"/>
    <p:sldId xmlns:r="http://schemas.openxmlformats.org/officeDocument/2006/relationships" id="259" r:id="R41f9f6bab14c4f19"/>
    <p:sldId xmlns:r="http://schemas.openxmlformats.org/officeDocument/2006/relationships" id="260" r:id="Ree761bffb61a414b"/>
    <p:sldId xmlns:r="http://schemas.openxmlformats.org/officeDocument/2006/relationships" id="261" r:id="R7039a339b1ca40cc"/>
    <p:sldId xmlns:r="http://schemas.openxmlformats.org/officeDocument/2006/relationships" id="262" r:id="Rcae599ad8771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41d423d2c4674" /><Relationship Type="http://schemas.openxmlformats.org/officeDocument/2006/relationships/slide" Target="/ppt/slides/slide1.xml" Id="Rb90210368d694994" /><Relationship Type="http://schemas.openxmlformats.org/officeDocument/2006/relationships/slide" Target="/ppt/slides/slide2.xml" Id="R21ef8875bf1c4ff8" /><Relationship Type="http://schemas.openxmlformats.org/officeDocument/2006/relationships/slide" Target="/ppt/slides/slide3.xml" Id="Rb83492039d31469f" /><Relationship Type="http://schemas.openxmlformats.org/officeDocument/2006/relationships/slide" Target="/ppt/slides/slide4.xml" Id="R41f9f6bab14c4f19" /><Relationship Type="http://schemas.openxmlformats.org/officeDocument/2006/relationships/slide" Target="/ppt/slides/slide5.xml" Id="Ree761bffb61a414b" /><Relationship Type="http://schemas.openxmlformats.org/officeDocument/2006/relationships/slide" Target="/ppt/slides/slide6.xml" Id="R7039a339b1ca40cc" /><Relationship Type="http://schemas.openxmlformats.org/officeDocument/2006/relationships/slide" Target="/ppt/slides/slide7.xml" Id="Rcae599ad8771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bee904deb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e00bb987430e" /><Relationship Type="http://schemas.openxmlformats.org/officeDocument/2006/relationships/theme" Target="/ppt/slideMasters/theme/theme1.xml" Id="Rd1e4822ae921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ee00bb987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42d4cc449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e8358c764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f89ed8904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5da0c5f7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34407e66d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57bfc2073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6cc36761d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