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97a364cf844d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7da0713540452f"/>
  </p:sldMasterIdLst>
  <p:sldIdLst>
    <p:sldId xmlns:r="http://schemas.openxmlformats.org/officeDocument/2006/relationships" id="256" r:id="R6530dc1fcb4d43e3"/>
    <p:sldId xmlns:r="http://schemas.openxmlformats.org/officeDocument/2006/relationships" id="257" r:id="Raf0eb80612334abb"/>
    <p:sldId xmlns:r="http://schemas.openxmlformats.org/officeDocument/2006/relationships" id="258" r:id="Rc49480d952954577"/>
    <p:sldId xmlns:r="http://schemas.openxmlformats.org/officeDocument/2006/relationships" id="259" r:id="R6f7b83d98688440a"/>
    <p:sldId xmlns:r="http://schemas.openxmlformats.org/officeDocument/2006/relationships" id="260" r:id="R7b18a047ffb44731"/>
    <p:sldId xmlns:r="http://schemas.openxmlformats.org/officeDocument/2006/relationships" id="261" r:id="R240137427acf496d"/>
    <p:sldId xmlns:r="http://schemas.openxmlformats.org/officeDocument/2006/relationships" id="262" r:id="R0fe097c2b27247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7da0713540452f" /><Relationship Type="http://schemas.openxmlformats.org/officeDocument/2006/relationships/slide" Target="/ppt/slides/slide1.xml" Id="R6530dc1fcb4d43e3" /><Relationship Type="http://schemas.openxmlformats.org/officeDocument/2006/relationships/slide" Target="/ppt/slides/slide2.xml" Id="Raf0eb80612334abb" /><Relationship Type="http://schemas.openxmlformats.org/officeDocument/2006/relationships/slide" Target="/ppt/slides/slide3.xml" Id="Rc49480d952954577" /><Relationship Type="http://schemas.openxmlformats.org/officeDocument/2006/relationships/slide" Target="/ppt/slides/slide4.xml" Id="R6f7b83d98688440a" /><Relationship Type="http://schemas.openxmlformats.org/officeDocument/2006/relationships/slide" Target="/ppt/slides/slide5.xml" Id="R7b18a047ffb44731" /><Relationship Type="http://schemas.openxmlformats.org/officeDocument/2006/relationships/slide" Target="/ppt/slides/slide6.xml" Id="R240137427acf496d" /><Relationship Type="http://schemas.openxmlformats.org/officeDocument/2006/relationships/slide" Target="/ppt/slides/slide7.xml" Id="R0fe097c2b27247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ef4e42aa2749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d706d08fe4db2" /><Relationship Type="http://schemas.openxmlformats.org/officeDocument/2006/relationships/theme" Target="/ppt/slideMasters/theme/theme1.xml" Id="R636a702f9b7549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4d706d08fe4d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bd359adc947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3bb65e5b04b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46f35e4b244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57f4f34824b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785b85aaf4d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2028d77ff4b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ad725b1484a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LAVVO ØSTLANDET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LAVVO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LAVVO ØSTLANDET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LAVVO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LAVVO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LAVVO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7 596 914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1 629 405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1 805 383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4 181 290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LAVVO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HEIBERG EIRIN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NIKOLAISEN TOMAS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HEIBERG STEIN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HEIBERG JAN-KÅRE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VILDÅSEN TORE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LAVVO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Vardalsvegen 469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35 25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888 138 072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LAVVO ØSTLANDET AS</a:t>
            </a:r>
          </a:p>
        </p:txBody>
      </p:sp>
    </p:spTree>
  </p:cSld>
  <p:clrMapOvr>
    <a:masterClrMapping xmlns:a="http://schemas.openxmlformats.org/drawingml/2006/main"/>
  </p:clrMapOvr>
</p:sld>
</file>