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28991e1f0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bd5d667ab49e5"/>
  </p:sldMasterIdLst>
  <p:sldIdLst>
    <p:sldId xmlns:r="http://schemas.openxmlformats.org/officeDocument/2006/relationships" id="256" r:id="R508fc882684e4bd3"/>
    <p:sldId xmlns:r="http://schemas.openxmlformats.org/officeDocument/2006/relationships" id="257" r:id="R80471fecb24e4591"/>
    <p:sldId xmlns:r="http://schemas.openxmlformats.org/officeDocument/2006/relationships" id="258" r:id="R5b2baf1fad884f7f"/>
    <p:sldId xmlns:r="http://schemas.openxmlformats.org/officeDocument/2006/relationships" id="259" r:id="Rf878c5fe68584ccb"/>
    <p:sldId xmlns:r="http://schemas.openxmlformats.org/officeDocument/2006/relationships" id="260" r:id="R1d85dd0ba0d146cd"/>
    <p:sldId xmlns:r="http://schemas.openxmlformats.org/officeDocument/2006/relationships" id="261" r:id="Rd8a1c5d142d9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bd5d667ab49e5" /><Relationship Type="http://schemas.openxmlformats.org/officeDocument/2006/relationships/slide" Target="/ppt/slides/slide1.xml" Id="R508fc882684e4bd3" /><Relationship Type="http://schemas.openxmlformats.org/officeDocument/2006/relationships/slide" Target="/ppt/slides/slide2.xml" Id="R80471fecb24e4591" /><Relationship Type="http://schemas.openxmlformats.org/officeDocument/2006/relationships/slide" Target="/ppt/slides/slide3.xml" Id="R5b2baf1fad884f7f" /><Relationship Type="http://schemas.openxmlformats.org/officeDocument/2006/relationships/slide" Target="/ppt/slides/slide4.xml" Id="Rf878c5fe68584ccb" /><Relationship Type="http://schemas.openxmlformats.org/officeDocument/2006/relationships/slide" Target="/ppt/slides/slide5.xml" Id="R1d85dd0ba0d146cd" /><Relationship Type="http://schemas.openxmlformats.org/officeDocument/2006/relationships/slide" Target="/ppt/slides/slide6.xml" Id="Rd8a1c5d142d9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1604141d3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7617280db4771" /><Relationship Type="http://schemas.openxmlformats.org/officeDocument/2006/relationships/theme" Target="/ppt/slideMasters/theme/theme1.xml" Id="R6f303943584f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7617280db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5a5c1738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07aee6a85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89e2de3fe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ad202833f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8f00b1b1b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ed04190ff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