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b3eabc69c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c62e3ab3e4e00"/>
  </p:sldMasterIdLst>
  <p:sldIdLst>
    <p:sldId xmlns:r="http://schemas.openxmlformats.org/officeDocument/2006/relationships" id="256" r:id="Rc0c40f229a194c32"/>
    <p:sldId xmlns:r="http://schemas.openxmlformats.org/officeDocument/2006/relationships" id="257" r:id="Rb25c0641c21c4f31"/>
    <p:sldId xmlns:r="http://schemas.openxmlformats.org/officeDocument/2006/relationships" id="258" r:id="Rd0a0cd170fc843fb"/>
    <p:sldId xmlns:r="http://schemas.openxmlformats.org/officeDocument/2006/relationships" id="259" r:id="Rc8d43a2f98794523"/>
    <p:sldId xmlns:r="http://schemas.openxmlformats.org/officeDocument/2006/relationships" id="260" r:id="R4c290c15e5524ad6"/>
    <p:sldId xmlns:r="http://schemas.openxmlformats.org/officeDocument/2006/relationships" id="261" r:id="R81eae8b552f7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c62e3ab3e4e00" /><Relationship Type="http://schemas.openxmlformats.org/officeDocument/2006/relationships/slide" Target="/ppt/slides/slide1.xml" Id="Rc0c40f229a194c32" /><Relationship Type="http://schemas.openxmlformats.org/officeDocument/2006/relationships/slide" Target="/ppt/slides/slide2.xml" Id="Rb25c0641c21c4f31" /><Relationship Type="http://schemas.openxmlformats.org/officeDocument/2006/relationships/slide" Target="/ppt/slides/slide3.xml" Id="Rd0a0cd170fc843fb" /><Relationship Type="http://schemas.openxmlformats.org/officeDocument/2006/relationships/slide" Target="/ppt/slides/slide4.xml" Id="Rc8d43a2f98794523" /><Relationship Type="http://schemas.openxmlformats.org/officeDocument/2006/relationships/slide" Target="/ppt/slides/slide5.xml" Id="R4c290c15e5524ad6" /><Relationship Type="http://schemas.openxmlformats.org/officeDocument/2006/relationships/slide" Target="/ppt/slides/slide6.xml" Id="R81eae8b552f7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daa07cfcf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590eb71e409f" /><Relationship Type="http://schemas.openxmlformats.org/officeDocument/2006/relationships/theme" Target="/ppt/slideMasters/theme/theme1.xml" Id="R40ca350d640e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5590eb71e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2c6f36cd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f09608aa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9eab7611f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71536856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f30607c0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319f3a9c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Byfogd Paus gate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post@fortunaraadgivning.no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888 300 422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