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76565a407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f4eb3fd06422f"/>
  </p:sldMasterIdLst>
  <p:sldIdLst>
    <p:sldId xmlns:r="http://schemas.openxmlformats.org/officeDocument/2006/relationships" id="256" r:id="R564541fcbb4c42eb"/>
    <p:sldId xmlns:r="http://schemas.openxmlformats.org/officeDocument/2006/relationships" id="257" r:id="R1a0d9db947e04732"/>
    <p:sldId xmlns:r="http://schemas.openxmlformats.org/officeDocument/2006/relationships" id="258" r:id="Rb91d9aa97c034ddf"/>
    <p:sldId xmlns:r="http://schemas.openxmlformats.org/officeDocument/2006/relationships" id="259" r:id="R77c2dbdac58e4f64"/>
    <p:sldId xmlns:r="http://schemas.openxmlformats.org/officeDocument/2006/relationships" id="260" r:id="R2487fc0d00684d56"/>
    <p:sldId xmlns:r="http://schemas.openxmlformats.org/officeDocument/2006/relationships" id="261" r:id="Rb991272eabb44d0d"/>
    <p:sldId xmlns:r="http://schemas.openxmlformats.org/officeDocument/2006/relationships" id="262" r:id="R0845fcfa3a47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f4eb3fd06422f" /><Relationship Type="http://schemas.openxmlformats.org/officeDocument/2006/relationships/slide" Target="/ppt/slides/slide1.xml" Id="R564541fcbb4c42eb" /><Relationship Type="http://schemas.openxmlformats.org/officeDocument/2006/relationships/slide" Target="/ppt/slides/slide2.xml" Id="R1a0d9db947e04732" /><Relationship Type="http://schemas.openxmlformats.org/officeDocument/2006/relationships/slide" Target="/ppt/slides/slide3.xml" Id="Rb91d9aa97c034ddf" /><Relationship Type="http://schemas.openxmlformats.org/officeDocument/2006/relationships/slide" Target="/ppt/slides/slide4.xml" Id="R77c2dbdac58e4f64" /><Relationship Type="http://schemas.openxmlformats.org/officeDocument/2006/relationships/slide" Target="/ppt/slides/slide5.xml" Id="R2487fc0d00684d56" /><Relationship Type="http://schemas.openxmlformats.org/officeDocument/2006/relationships/slide" Target="/ppt/slides/slide6.xml" Id="Rb991272eabb44d0d" /><Relationship Type="http://schemas.openxmlformats.org/officeDocument/2006/relationships/slide" Target="/ppt/slides/slide7.xml" Id="R0845fcfa3a47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5c1a768ce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6edfdc3004a49" /><Relationship Type="http://schemas.openxmlformats.org/officeDocument/2006/relationships/theme" Target="/ppt/slideMasters/theme/theme1.xml" Id="Rc2a3c21c5f46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6edfdc300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920f0274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8f71ad018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036ddaaf6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28c8abe5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e16b41855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b82b3ec794d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3af695e32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33 697 864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BJØRNAR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SIV ANNE KILDAHL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Byfogd Paus gate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post@fortunaraadgivning.no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888 300 422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 HOLDING AS</a:t>
            </a:r>
          </a:p>
        </p:txBody>
      </p:sp>
    </p:spTree>
  </p:cSld>
  <p:clrMapOvr>
    <a:masterClrMapping xmlns:a="http://schemas.openxmlformats.org/drawingml/2006/main"/>
  </p:clrMapOvr>
</p:sld>
</file>