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e8b13cd75f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c718d015e84bed"/>
  </p:sldMasterIdLst>
  <p:sldIdLst>
    <p:sldId xmlns:r="http://schemas.openxmlformats.org/officeDocument/2006/relationships" id="256" r:id="R1156652a36304312"/>
    <p:sldId xmlns:r="http://schemas.openxmlformats.org/officeDocument/2006/relationships" id="257" r:id="Rec73e909c6ee4937"/>
    <p:sldId xmlns:r="http://schemas.openxmlformats.org/officeDocument/2006/relationships" id="258" r:id="Rde30414ec12e4e98"/>
    <p:sldId xmlns:r="http://schemas.openxmlformats.org/officeDocument/2006/relationships" id="259" r:id="R3d6fe896550b406d"/>
    <p:sldId xmlns:r="http://schemas.openxmlformats.org/officeDocument/2006/relationships" id="260" r:id="R53ad0cfa2a3a4470"/>
    <p:sldId xmlns:r="http://schemas.openxmlformats.org/officeDocument/2006/relationships" id="261" r:id="R39a82b49e52145e3"/>
    <p:sldId xmlns:r="http://schemas.openxmlformats.org/officeDocument/2006/relationships" id="262" r:id="Ra553b06bddae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718d015e84bed" /><Relationship Type="http://schemas.openxmlformats.org/officeDocument/2006/relationships/slide" Target="/ppt/slides/slide1.xml" Id="R1156652a36304312" /><Relationship Type="http://schemas.openxmlformats.org/officeDocument/2006/relationships/slide" Target="/ppt/slides/slide2.xml" Id="Rec73e909c6ee4937" /><Relationship Type="http://schemas.openxmlformats.org/officeDocument/2006/relationships/slide" Target="/ppt/slides/slide3.xml" Id="Rde30414ec12e4e98" /><Relationship Type="http://schemas.openxmlformats.org/officeDocument/2006/relationships/slide" Target="/ppt/slides/slide4.xml" Id="R3d6fe896550b406d" /><Relationship Type="http://schemas.openxmlformats.org/officeDocument/2006/relationships/slide" Target="/ppt/slides/slide5.xml" Id="R53ad0cfa2a3a4470" /><Relationship Type="http://schemas.openxmlformats.org/officeDocument/2006/relationships/slide" Target="/ppt/slides/slide6.xml" Id="R39a82b49e52145e3" /><Relationship Type="http://schemas.openxmlformats.org/officeDocument/2006/relationships/slide" Target="/ppt/slides/slide7.xml" Id="Ra553b06bddae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d8784df44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1a17c15f547d6" /><Relationship Type="http://schemas.openxmlformats.org/officeDocument/2006/relationships/theme" Target="/ppt/slideMasters/theme/theme1.xml" Id="Rcffa688041e2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21a17c15f547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123da9b604a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35ae7e028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320a925ed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392558865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811b862e1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0d332fb074f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05e65707e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 MARTINSEN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MARTINSEN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59 173 604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516 489 124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519 516 591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888 428 402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