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c07c084cf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4ad2a015f4ec1"/>
  </p:sldMasterIdLst>
  <p:sldIdLst>
    <p:sldId xmlns:r="http://schemas.openxmlformats.org/officeDocument/2006/relationships" id="256" r:id="Rcc552c7de9e04213"/>
    <p:sldId xmlns:r="http://schemas.openxmlformats.org/officeDocument/2006/relationships" id="257" r:id="R6cc81752441f402f"/>
    <p:sldId xmlns:r="http://schemas.openxmlformats.org/officeDocument/2006/relationships" id="258" r:id="Rbd70d89329ab4462"/>
    <p:sldId xmlns:r="http://schemas.openxmlformats.org/officeDocument/2006/relationships" id="259" r:id="Rcda9c24efc984dd1"/>
    <p:sldId xmlns:r="http://schemas.openxmlformats.org/officeDocument/2006/relationships" id="260" r:id="Ra8023753420844dd"/>
    <p:sldId xmlns:r="http://schemas.openxmlformats.org/officeDocument/2006/relationships" id="261" r:id="Rb8616b054dd04e15"/>
    <p:sldId xmlns:r="http://schemas.openxmlformats.org/officeDocument/2006/relationships" id="262" r:id="Rfd4d809b5872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4ad2a015f4ec1" /><Relationship Type="http://schemas.openxmlformats.org/officeDocument/2006/relationships/slide" Target="/ppt/slides/slide1.xml" Id="Rcc552c7de9e04213" /><Relationship Type="http://schemas.openxmlformats.org/officeDocument/2006/relationships/slide" Target="/ppt/slides/slide2.xml" Id="R6cc81752441f402f" /><Relationship Type="http://schemas.openxmlformats.org/officeDocument/2006/relationships/slide" Target="/ppt/slides/slide3.xml" Id="Rbd70d89329ab4462" /><Relationship Type="http://schemas.openxmlformats.org/officeDocument/2006/relationships/slide" Target="/ppt/slides/slide4.xml" Id="Rcda9c24efc984dd1" /><Relationship Type="http://schemas.openxmlformats.org/officeDocument/2006/relationships/slide" Target="/ppt/slides/slide5.xml" Id="Ra8023753420844dd" /><Relationship Type="http://schemas.openxmlformats.org/officeDocument/2006/relationships/slide" Target="/ppt/slides/slide6.xml" Id="Rb8616b054dd04e15" /><Relationship Type="http://schemas.openxmlformats.org/officeDocument/2006/relationships/slide" Target="/ppt/slides/slide7.xml" Id="Rfd4d809b5872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90cf25994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67e860cc43f7" /><Relationship Type="http://schemas.openxmlformats.org/officeDocument/2006/relationships/theme" Target="/ppt/slideMasters/theme/theme1.xml" Id="R5975ec8c3c2f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667e860cc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c98a77891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e5fc960de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1723cdd64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16a732fc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bfa637b13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25a718355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4108b071f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16 058 895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173 424 198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211 366 080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888 491 392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AS</a:t>
            </a:r>
          </a:p>
        </p:txBody>
      </p:sp>
    </p:spTree>
  </p:cSld>
  <p:clrMapOvr>
    <a:masterClrMapping xmlns:a="http://schemas.openxmlformats.org/drawingml/2006/main"/>
  </p:clrMapOvr>
</p:sld>
</file>