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9bca88f6e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1a27a1098458c"/>
  </p:sldMasterIdLst>
  <p:sldIdLst>
    <p:sldId xmlns:r="http://schemas.openxmlformats.org/officeDocument/2006/relationships" id="256" r:id="Ra4b823cc0fb04b00"/>
    <p:sldId xmlns:r="http://schemas.openxmlformats.org/officeDocument/2006/relationships" id="257" r:id="R6a5b67fb79564fe7"/>
    <p:sldId xmlns:r="http://schemas.openxmlformats.org/officeDocument/2006/relationships" id="258" r:id="Rd0f23550697f457a"/>
    <p:sldId xmlns:r="http://schemas.openxmlformats.org/officeDocument/2006/relationships" id="259" r:id="Rc2bcf653345e4f0e"/>
    <p:sldId xmlns:r="http://schemas.openxmlformats.org/officeDocument/2006/relationships" id="260" r:id="Rc033d431f9a345f8"/>
    <p:sldId xmlns:r="http://schemas.openxmlformats.org/officeDocument/2006/relationships" id="261" r:id="R14024da6a4ea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1a27a1098458c" /><Relationship Type="http://schemas.openxmlformats.org/officeDocument/2006/relationships/slide" Target="/ppt/slides/slide1.xml" Id="Ra4b823cc0fb04b00" /><Relationship Type="http://schemas.openxmlformats.org/officeDocument/2006/relationships/slide" Target="/ppt/slides/slide2.xml" Id="R6a5b67fb79564fe7" /><Relationship Type="http://schemas.openxmlformats.org/officeDocument/2006/relationships/slide" Target="/ppt/slides/slide3.xml" Id="Rd0f23550697f457a" /><Relationship Type="http://schemas.openxmlformats.org/officeDocument/2006/relationships/slide" Target="/ppt/slides/slide4.xml" Id="Rc2bcf653345e4f0e" /><Relationship Type="http://schemas.openxmlformats.org/officeDocument/2006/relationships/slide" Target="/ppt/slides/slide5.xml" Id="Rc033d431f9a345f8" /><Relationship Type="http://schemas.openxmlformats.org/officeDocument/2006/relationships/slide" Target="/ppt/slides/slide6.xml" Id="R14024da6a4ea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65989af81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14dd7687c4f54" /><Relationship Type="http://schemas.openxmlformats.org/officeDocument/2006/relationships/theme" Target="/ppt/slideMasters/theme/theme1.xml" Id="R3c832979b3fb44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14dd7687c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b4288f664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d2c18d55b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726268013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aa591a3d645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85e157b584b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079dce443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PIPESENTER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PIPESENTER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PIPESENTER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PIPESENTER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PIPESENTER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PIPESENTER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888 564 462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PIPESENTER AS</a:t>
            </a:r>
          </a:p>
        </p:txBody>
      </p:sp>
    </p:spTree>
  </p:cSld>
  <p:clrMapOvr>
    <a:masterClrMapping xmlns:a="http://schemas.openxmlformats.org/drawingml/2006/main"/>
  </p:clrMapOvr>
</p:sld>
</file>