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c2d328734a41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4a23e2b2044d97"/>
  </p:sldMasterIdLst>
  <p:sldIdLst>
    <p:sldId xmlns:r="http://schemas.openxmlformats.org/officeDocument/2006/relationships" id="256" r:id="R9a5b1386b26e45ba"/>
    <p:sldId xmlns:r="http://schemas.openxmlformats.org/officeDocument/2006/relationships" id="257" r:id="R7ebe828bcebd430e"/>
    <p:sldId xmlns:r="http://schemas.openxmlformats.org/officeDocument/2006/relationships" id="258" r:id="R610f24304d20429a"/>
    <p:sldId xmlns:r="http://schemas.openxmlformats.org/officeDocument/2006/relationships" id="259" r:id="R2c3a253008024fa0"/>
    <p:sldId xmlns:r="http://schemas.openxmlformats.org/officeDocument/2006/relationships" id="260" r:id="R3bc2f06e9e704910"/>
    <p:sldId xmlns:r="http://schemas.openxmlformats.org/officeDocument/2006/relationships" id="261" r:id="Raf74579def3b40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a23e2b2044d97" /><Relationship Type="http://schemas.openxmlformats.org/officeDocument/2006/relationships/slide" Target="/ppt/slides/slide1.xml" Id="R9a5b1386b26e45ba" /><Relationship Type="http://schemas.openxmlformats.org/officeDocument/2006/relationships/slide" Target="/ppt/slides/slide2.xml" Id="R7ebe828bcebd430e" /><Relationship Type="http://schemas.openxmlformats.org/officeDocument/2006/relationships/slide" Target="/ppt/slides/slide3.xml" Id="R610f24304d20429a" /><Relationship Type="http://schemas.openxmlformats.org/officeDocument/2006/relationships/slide" Target="/ppt/slides/slide4.xml" Id="R2c3a253008024fa0" /><Relationship Type="http://schemas.openxmlformats.org/officeDocument/2006/relationships/slide" Target="/ppt/slides/slide5.xml" Id="R3bc2f06e9e704910" /><Relationship Type="http://schemas.openxmlformats.org/officeDocument/2006/relationships/slide" Target="/ppt/slides/slide6.xml" Id="Raf74579def3b40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b8f3b05634d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11731bce2443b" /><Relationship Type="http://schemas.openxmlformats.org/officeDocument/2006/relationships/theme" Target="/ppt/slideMasters/theme/theme1.xml" Id="R8659d7c9a5c74c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d11731bce244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42dc04e944f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68e3aa0de42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2fe57a13942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ea9dfca0645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6cd23a94a4b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294004a0b46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Stortorget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89 77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888 623 892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