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5f353d1af94b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be1df04a064699"/>
  </p:sldMasterIdLst>
  <p:sldIdLst>
    <p:sldId xmlns:r="http://schemas.openxmlformats.org/officeDocument/2006/relationships" id="256" r:id="R6dd8b1d5f87d42f5"/>
    <p:sldId xmlns:r="http://schemas.openxmlformats.org/officeDocument/2006/relationships" id="257" r:id="R20706a4908d24660"/>
    <p:sldId xmlns:r="http://schemas.openxmlformats.org/officeDocument/2006/relationships" id="258" r:id="R59dabc60cbcd40d7"/>
    <p:sldId xmlns:r="http://schemas.openxmlformats.org/officeDocument/2006/relationships" id="259" r:id="Raa7eb2606e0f4a7e"/>
    <p:sldId xmlns:r="http://schemas.openxmlformats.org/officeDocument/2006/relationships" id="260" r:id="R51fdf9a658e94d58"/>
    <p:sldId xmlns:r="http://schemas.openxmlformats.org/officeDocument/2006/relationships" id="261" r:id="R8f1610ed7f134242"/>
    <p:sldId xmlns:r="http://schemas.openxmlformats.org/officeDocument/2006/relationships" id="262" r:id="Re791caf8b68a45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be1df04a064699" /><Relationship Type="http://schemas.openxmlformats.org/officeDocument/2006/relationships/slide" Target="/ppt/slides/slide1.xml" Id="R6dd8b1d5f87d42f5" /><Relationship Type="http://schemas.openxmlformats.org/officeDocument/2006/relationships/slide" Target="/ppt/slides/slide2.xml" Id="R20706a4908d24660" /><Relationship Type="http://schemas.openxmlformats.org/officeDocument/2006/relationships/slide" Target="/ppt/slides/slide3.xml" Id="R59dabc60cbcd40d7" /><Relationship Type="http://schemas.openxmlformats.org/officeDocument/2006/relationships/slide" Target="/ppt/slides/slide4.xml" Id="Raa7eb2606e0f4a7e" /><Relationship Type="http://schemas.openxmlformats.org/officeDocument/2006/relationships/slide" Target="/ppt/slides/slide5.xml" Id="R51fdf9a658e94d58" /><Relationship Type="http://schemas.openxmlformats.org/officeDocument/2006/relationships/slide" Target="/ppt/slides/slide6.xml" Id="R8f1610ed7f134242" /><Relationship Type="http://schemas.openxmlformats.org/officeDocument/2006/relationships/slide" Target="/ppt/slides/slide7.xml" Id="Re791caf8b68a45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f3ab791db744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7698d00774264" /><Relationship Type="http://schemas.openxmlformats.org/officeDocument/2006/relationships/theme" Target="/ppt/slideMasters/theme/theme1.xml" Id="R6407e4ed1b7642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17698d007742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846653d9a44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763138a5643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c1ef0e9ad4e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d3a630d8447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0111a1eeb4c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e70c579ab4a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0a223e3db4a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MANAGEMENT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21 801 505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108 017 443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131 910 336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SVINDAL AKSEL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77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888 623 892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