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dfbfb0325146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82653303448f5"/>
  </p:sldMasterIdLst>
  <p:sldIdLst>
    <p:sldId xmlns:r="http://schemas.openxmlformats.org/officeDocument/2006/relationships" id="256" r:id="R0c91f7a55adf48cb"/>
    <p:sldId xmlns:r="http://schemas.openxmlformats.org/officeDocument/2006/relationships" id="257" r:id="R5c6efa8a2a4e4c63"/>
    <p:sldId xmlns:r="http://schemas.openxmlformats.org/officeDocument/2006/relationships" id="258" r:id="R2a0350c2323e4c1d"/>
    <p:sldId xmlns:r="http://schemas.openxmlformats.org/officeDocument/2006/relationships" id="259" r:id="R720d928192d14951"/>
    <p:sldId xmlns:r="http://schemas.openxmlformats.org/officeDocument/2006/relationships" id="260" r:id="R416134f0c5c94458"/>
    <p:sldId xmlns:r="http://schemas.openxmlformats.org/officeDocument/2006/relationships" id="261" r:id="R992b9fdd89f64e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82653303448f5" /><Relationship Type="http://schemas.openxmlformats.org/officeDocument/2006/relationships/slide" Target="/ppt/slides/slide1.xml" Id="R0c91f7a55adf48cb" /><Relationship Type="http://schemas.openxmlformats.org/officeDocument/2006/relationships/slide" Target="/ppt/slides/slide2.xml" Id="R5c6efa8a2a4e4c63" /><Relationship Type="http://schemas.openxmlformats.org/officeDocument/2006/relationships/slide" Target="/ppt/slides/slide3.xml" Id="R2a0350c2323e4c1d" /><Relationship Type="http://schemas.openxmlformats.org/officeDocument/2006/relationships/slide" Target="/ppt/slides/slide4.xml" Id="R720d928192d14951" /><Relationship Type="http://schemas.openxmlformats.org/officeDocument/2006/relationships/slide" Target="/ppt/slides/slide5.xml" Id="R416134f0c5c94458" /><Relationship Type="http://schemas.openxmlformats.org/officeDocument/2006/relationships/slide" Target="/ppt/slides/slide6.xml" Id="R992b9fdd89f64e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33b621285a43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dae45e7a644df2" /><Relationship Type="http://schemas.openxmlformats.org/officeDocument/2006/relationships/theme" Target="/ppt/slideMasters/theme/theme1.xml" Id="R7e28f73837ba4f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dae45e7a644d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8940a6cd24b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28798795e94a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7fa5d860a48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6ffda9995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57733d2d634e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937d8161e4b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LBT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LBT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−1 271 918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886 568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33 101 971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34 789 738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Frydenbergvegen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93 79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888 671 722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LBT HOLDING AS</a:t>
            </a:r>
          </a:p>
        </p:txBody>
      </p:sp>
    </p:spTree>
  </p:cSld>
  <p:clrMapOvr>
    <a:masterClrMapping xmlns:a="http://schemas.openxmlformats.org/drawingml/2006/main"/>
  </p:clrMapOvr>
</p:sld>
</file>