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124cdc17b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f6856165c433c"/>
  </p:sldMasterIdLst>
  <p:sldIdLst>
    <p:sldId xmlns:r="http://schemas.openxmlformats.org/officeDocument/2006/relationships" id="256" r:id="Re34863c0efff4345"/>
    <p:sldId xmlns:r="http://schemas.openxmlformats.org/officeDocument/2006/relationships" id="257" r:id="R26c538a531e44f02"/>
    <p:sldId xmlns:r="http://schemas.openxmlformats.org/officeDocument/2006/relationships" id="258" r:id="Rd2b235ef48214417"/>
    <p:sldId xmlns:r="http://schemas.openxmlformats.org/officeDocument/2006/relationships" id="259" r:id="R93cb1fd7af3a4a18"/>
    <p:sldId xmlns:r="http://schemas.openxmlformats.org/officeDocument/2006/relationships" id="260" r:id="R5e476103b9634fd3"/>
    <p:sldId xmlns:r="http://schemas.openxmlformats.org/officeDocument/2006/relationships" id="261" r:id="Ra7172f2289fe43ab"/>
    <p:sldId xmlns:r="http://schemas.openxmlformats.org/officeDocument/2006/relationships" id="262" r:id="Rcd0e1784645f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f6856165c433c" /><Relationship Type="http://schemas.openxmlformats.org/officeDocument/2006/relationships/slide" Target="/ppt/slides/slide1.xml" Id="Re34863c0efff4345" /><Relationship Type="http://schemas.openxmlformats.org/officeDocument/2006/relationships/slide" Target="/ppt/slides/slide2.xml" Id="R26c538a531e44f02" /><Relationship Type="http://schemas.openxmlformats.org/officeDocument/2006/relationships/slide" Target="/ppt/slides/slide3.xml" Id="Rd2b235ef48214417" /><Relationship Type="http://schemas.openxmlformats.org/officeDocument/2006/relationships/slide" Target="/ppt/slides/slide4.xml" Id="R93cb1fd7af3a4a18" /><Relationship Type="http://schemas.openxmlformats.org/officeDocument/2006/relationships/slide" Target="/ppt/slides/slide5.xml" Id="R5e476103b9634fd3" /><Relationship Type="http://schemas.openxmlformats.org/officeDocument/2006/relationships/slide" Target="/ppt/slides/slide6.xml" Id="Ra7172f2289fe43ab" /><Relationship Type="http://schemas.openxmlformats.org/officeDocument/2006/relationships/slide" Target="/ppt/slides/slide7.xml" Id="Rcd0e1784645f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0cf5e137a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8ff7704e4335" /><Relationship Type="http://schemas.openxmlformats.org/officeDocument/2006/relationships/theme" Target="/ppt/slideMasters/theme/theme1.xml" Id="R5604bfe025be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a8ff7704e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1e28fec0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dd16863a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8b917944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cc6e3de7f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3a3bfc69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d3262f91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6d30b7d4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28 665 263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28 973 445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ØRNULF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Avima Regnskap AS, 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17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888 672 192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