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ce207553a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23f9890124747"/>
  </p:sldMasterIdLst>
  <p:sldIdLst>
    <p:sldId xmlns:r="http://schemas.openxmlformats.org/officeDocument/2006/relationships" id="256" r:id="Rb41e69365a66431a"/>
    <p:sldId xmlns:r="http://schemas.openxmlformats.org/officeDocument/2006/relationships" id="257" r:id="R9eada0d2067c421e"/>
    <p:sldId xmlns:r="http://schemas.openxmlformats.org/officeDocument/2006/relationships" id="258" r:id="R5aed5cf575f74cf1"/>
    <p:sldId xmlns:r="http://schemas.openxmlformats.org/officeDocument/2006/relationships" id="259" r:id="Rbf51895bd48948ad"/>
    <p:sldId xmlns:r="http://schemas.openxmlformats.org/officeDocument/2006/relationships" id="260" r:id="Re15b3c7d4d894efe"/>
    <p:sldId xmlns:r="http://schemas.openxmlformats.org/officeDocument/2006/relationships" id="261" r:id="Rb1ef768e9e964b20"/>
    <p:sldId xmlns:r="http://schemas.openxmlformats.org/officeDocument/2006/relationships" id="262" r:id="Ref60ada9d7f1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23f9890124747" /><Relationship Type="http://schemas.openxmlformats.org/officeDocument/2006/relationships/slide" Target="/ppt/slides/slide1.xml" Id="Rb41e69365a66431a" /><Relationship Type="http://schemas.openxmlformats.org/officeDocument/2006/relationships/slide" Target="/ppt/slides/slide2.xml" Id="R9eada0d2067c421e" /><Relationship Type="http://schemas.openxmlformats.org/officeDocument/2006/relationships/slide" Target="/ppt/slides/slide3.xml" Id="R5aed5cf575f74cf1" /><Relationship Type="http://schemas.openxmlformats.org/officeDocument/2006/relationships/slide" Target="/ppt/slides/slide4.xml" Id="Rbf51895bd48948ad" /><Relationship Type="http://schemas.openxmlformats.org/officeDocument/2006/relationships/slide" Target="/ppt/slides/slide5.xml" Id="Re15b3c7d4d894efe" /><Relationship Type="http://schemas.openxmlformats.org/officeDocument/2006/relationships/slide" Target="/ppt/slides/slide6.xml" Id="Rb1ef768e9e964b20" /><Relationship Type="http://schemas.openxmlformats.org/officeDocument/2006/relationships/slide" Target="/ppt/slides/slide7.xml" Id="Ref60ada9d7f1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0377fa5ee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3a508e0e44a9f" /><Relationship Type="http://schemas.openxmlformats.org/officeDocument/2006/relationships/theme" Target="/ppt/slideMasters/theme/theme1.xml" Id="R45edb78bbf36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3a508e0e4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f71e9051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49e7eb44e4c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2925c57d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97b6448449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d931386a8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853b9548e4f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25e53df3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BRÅTHEN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BRÅTHEN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6 122 614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JOHN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Krogshavnveien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888 764 232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BRÅTHEN INVEST AS</a:t>
            </a:r>
          </a:p>
        </p:txBody>
      </p:sp>
    </p:spTree>
  </p:cSld>
  <p:clrMapOvr>
    <a:masterClrMapping xmlns:a="http://schemas.openxmlformats.org/drawingml/2006/main"/>
  </p:clrMapOvr>
</p:sld>
</file>