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e97e5c3b33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05b5432fe4c0c"/>
  </p:sldMasterIdLst>
  <p:sldIdLst>
    <p:sldId xmlns:r="http://schemas.openxmlformats.org/officeDocument/2006/relationships" id="256" r:id="Rd217567857de4ad9"/>
    <p:sldId xmlns:r="http://schemas.openxmlformats.org/officeDocument/2006/relationships" id="257" r:id="R8840a045b5ee4528"/>
    <p:sldId xmlns:r="http://schemas.openxmlformats.org/officeDocument/2006/relationships" id="258" r:id="R55e7f4bc132043bb"/>
    <p:sldId xmlns:r="http://schemas.openxmlformats.org/officeDocument/2006/relationships" id="259" r:id="R98a4f5cf23234b19"/>
    <p:sldId xmlns:r="http://schemas.openxmlformats.org/officeDocument/2006/relationships" id="260" r:id="R5b9be2cccf4a4b10"/>
    <p:sldId xmlns:r="http://schemas.openxmlformats.org/officeDocument/2006/relationships" id="261" r:id="Rd499dcf40e1144dc"/>
    <p:sldId xmlns:r="http://schemas.openxmlformats.org/officeDocument/2006/relationships" id="262" r:id="R061d9ca0105f4c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05b5432fe4c0c" /><Relationship Type="http://schemas.openxmlformats.org/officeDocument/2006/relationships/slide" Target="/ppt/slides/slide1.xml" Id="Rd217567857de4ad9" /><Relationship Type="http://schemas.openxmlformats.org/officeDocument/2006/relationships/slide" Target="/ppt/slides/slide2.xml" Id="R8840a045b5ee4528" /><Relationship Type="http://schemas.openxmlformats.org/officeDocument/2006/relationships/slide" Target="/ppt/slides/slide3.xml" Id="R55e7f4bc132043bb" /><Relationship Type="http://schemas.openxmlformats.org/officeDocument/2006/relationships/slide" Target="/ppt/slides/slide4.xml" Id="R98a4f5cf23234b19" /><Relationship Type="http://schemas.openxmlformats.org/officeDocument/2006/relationships/slide" Target="/ppt/slides/slide5.xml" Id="R5b9be2cccf4a4b10" /><Relationship Type="http://schemas.openxmlformats.org/officeDocument/2006/relationships/slide" Target="/ppt/slides/slide6.xml" Id="Rd499dcf40e1144dc" /><Relationship Type="http://schemas.openxmlformats.org/officeDocument/2006/relationships/slide" Target="/ppt/slides/slide7.xml" Id="R061d9ca0105f4c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93984641b4e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e442092e847a5" /><Relationship Type="http://schemas.openxmlformats.org/officeDocument/2006/relationships/theme" Target="/ppt/slideMasters/theme/theme1.xml" Id="R982fe987fc824c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e442092e8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0e88b42e941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89d8e89c6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6014c4d3047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19b0d46f748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0b6c4972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60234c3174e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b785cf39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FECADU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FECADU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35 683 348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40 606 220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YEBIO FECADU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YEBIO FECADU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Bredalsveien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888 807 462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