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a81fe6edae41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73c73de6344c8b"/>
  </p:sldMasterIdLst>
  <p:sldIdLst>
    <p:sldId xmlns:r="http://schemas.openxmlformats.org/officeDocument/2006/relationships" id="256" r:id="Rdf7f57389d044ed2"/>
    <p:sldId xmlns:r="http://schemas.openxmlformats.org/officeDocument/2006/relationships" id="257" r:id="Rd78421e82686402e"/>
    <p:sldId xmlns:r="http://schemas.openxmlformats.org/officeDocument/2006/relationships" id="258" r:id="Rb6016d3b49b14cde"/>
    <p:sldId xmlns:r="http://schemas.openxmlformats.org/officeDocument/2006/relationships" id="259" r:id="Rb121abd1aa524de7"/>
    <p:sldId xmlns:r="http://schemas.openxmlformats.org/officeDocument/2006/relationships" id="260" r:id="R2b3210a193bb46be"/>
    <p:sldId xmlns:r="http://schemas.openxmlformats.org/officeDocument/2006/relationships" id="261" r:id="R128759e7e8614b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73c73de6344c8b" /><Relationship Type="http://schemas.openxmlformats.org/officeDocument/2006/relationships/slide" Target="/ppt/slides/slide1.xml" Id="Rdf7f57389d044ed2" /><Relationship Type="http://schemas.openxmlformats.org/officeDocument/2006/relationships/slide" Target="/ppt/slides/slide2.xml" Id="Rd78421e82686402e" /><Relationship Type="http://schemas.openxmlformats.org/officeDocument/2006/relationships/slide" Target="/ppt/slides/slide3.xml" Id="Rb6016d3b49b14cde" /><Relationship Type="http://schemas.openxmlformats.org/officeDocument/2006/relationships/slide" Target="/ppt/slides/slide4.xml" Id="Rb121abd1aa524de7" /><Relationship Type="http://schemas.openxmlformats.org/officeDocument/2006/relationships/slide" Target="/ppt/slides/slide5.xml" Id="R2b3210a193bb46be" /><Relationship Type="http://schemas.openxmlformats.org/officeDocument/2006/relationships/slide" Target="/ppt/slides/slide6.xml" Id="R128759e7e8614b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f439cf438047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ffb65dc3348df" /><Relationship Type="http://schemas.openxmlformats.org/officeDocument/2006/relationships/theme" Target="/ppt/slideMasters/theme/theme1.xml" Id="Ref4e8bfc40af45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4ffb65dc3348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2fe55102240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6ce2f7a4648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2cd612d2f4e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8cf91f8dc44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14be1c56843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b3cd70ec646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GRYD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RYDNING GUNNAR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888 846 972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GRYD AS</a:t>
            </a:r>
          </a:p>
        </p:txBody>
      </p:sp>
    </p:spTree>
  </p:cSld>
  <p:clrMapOvr>
    <a:masterClrMapping xmlns:a="http://schemas.openxmlformats.org/drawingml/2006/main"/>
  </p:clrMapOvr>
</p:sld>
</file>