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913926cadb3463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5364947841b47ae"/>
  </p:sldMasterIdLst>
  <p:sldIdLst>
    <p:sldId xmlns:r="http://schemas.openxmlformats.org/officeDocument/2006/relationships" id="256" r:id="R45be88489b3d459b"/>
    <p:sldId xmlns:r="http://schemas.openxmlformats.org/officeDocument/2006/relationships" id="257" r:id="R9e59dacbe2ce4aaa"/>
    <p:sldId xmlns:r="http://schemas.openxmlformats.org/officeDocument/2006/relationships" id="258" r:id="Rcff31e3670c84297"/>
    <p:sldId xmlns:r="http://schemas.openxmlformats.org/officeDocument/2006/relationships" id="259" r:id="R6ecd739142324cd9"/>
    <p:sldId xmlns:r="http://schemas.openxmlformats.org/officeDocument/2006/relationships" id="260" r:id="Rfaca1ccad67c4036"/>
    <p:sldId xmlns:r="http://schemas.openxmlformats.org/officeDocument/2006/relationships" id="261" r:id="Rf73fcf90e9884b5d"/>
    <p:sldId xmlns:r="http://schemas.openxmlformats.org/officeDocument/2006/relationships" id="262" r:id="Rb8deb63ca11549f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5364947841b47ae" /><Relationship Type="http://schemas.openxmlformats.org/officeDocument/2006/relationships/slide" Target="/ppt/slides/slide1.xml" Id="R45be88489b3d459b" /><Relationship Type="http://schemas.openxmlformats.org/officeDocument/2006/relationships/slide" Target="/ppt/slides/slide2.xml" Id="R9e59dacbe2ce4aaa" /><Relationship Type="http://schemas.openxmlformats.org/officeDocument/2006/relationships/slide" Target="/ppt/slides/slide3.xml" Id="Rcff31e3670c84297" /><Relationship Type="http://schemas.openxmlformats.org/officeDocument/2006/relationships/slide" Target="/ppt/slides/slide4.xml" Id="R6ecd739142324cd9" /><Relationship Type="http://schemas.openxmlformats.org/officeDocument/2006/relationships/slide" Target="/ppt/slides/slide5.xml" Id="Rfaca1ccad67c4036" /><Relationship Type="http://schemas.openxmlformats.org/officeDocument/2006/relationships/slide" Target="/ppt/slides/slide6.xml" Id="Rf73fcf90e9884b5d" /><Relationship Type="http://schemas.openxmlformats.org/officeDocument/2006/relationships/slide" Target="/ppt/slides/slide7.xml" Id="Rb8deb63ca11549f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8f3b41bf8a6470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418a09105f4e6f" /><Relationship Type="http://schemas.openxmlformats.org/officeDocument/2006/relationships/theme" Target="/ppt/slideMasters/theme/theme1.xml" Id="Rd91af6a5679c4d1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0418a09105f4e6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942d6abfbf426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3f03db3b85497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a2661852fb425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0925b3695f499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28519f1581418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03729f0df0459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c537a10bac4e0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RØNNING INDRELID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RØNNING INDRELID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RØNNING INDRELID HOLDING AS ble etablert [år] og holder til i Hokksund.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RØNNING INDRELID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RØNNING INDRELID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RØNNING INDRELID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−40 158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3 109 472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120 899 553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121 167 555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RØNNING INDRELID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JORUND ELISABETH RØNNING INDRELID  –  51,7 %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JULIE ELISABETH RØNNING INDRELID  –  24,1 %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JØRGEN RØNNING INDRELID  –  24,1 %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RØNNING INDRELID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Tangengata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3300 Hokksund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32 75 30 44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888 862 102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RØNNING INDRELID HOLDING AS</a:t>
            </a:r>
          </a:p>
        </p:txBody>
      </p:sp>
    </p:spTree>
  </p:cSld>
  <p:clrMapOvr>
    <a:masterClrMapping xmlns:a="http://schemas.openxmlformats.org/drawingml/2006/main"/>
  </p:clrMapOvr>
</p:sld>
</file>