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acc90e23cfb44a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134b9e228cf47a2"/>
  </p:sldMasterIdLst>
  <p:sldIdLst>
    <p:sldId xmlns:r="http://schemas.openxmlformats.org/officeDocument/2006/relationships" id="256" r:id="Re40789071bcc448c"/>
    <p:sldId xmlns:r="http://schemas.openxmlformats.org/officeDocument/2006/relationships" id="257" r:id="R8fad48354ce842d1"/>
    <p:sldId xmlns:r="http://schemas.openxmlformats.org/officeDocument/2006/relationships" id="258" r:id="R7a5bbae1653a4cd9"/>
    <p:sldId xmlns:r="http://schemas.openxmlformats.org/officeDocument/2006/relationships" id="259" r:id="R7071a72248944fac"/>
    <p:sldId xmlns:r="http://schemas.openxmlformats.org/officeDocument/2006/relationships" id="260" r:id="R732c3d89d08b4e88"/>
    <p:sldId xmlns:r="http://schemas.openxmlformats.org/officeDocument/2006/relationships" id="261" r:id="R573d92c0d6034577"/>
    <p:sldId xmlns:r="http://schemas.openxmlformats.org/officeDocument/2006/relationships" id="262" r:id="Red7295fa6221461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134b9e228cf47a2" /><Relationship Type="http://schemas.openxmlformats.org/officeDocument/2006/relationships/slide" Target="/ppt/slides/slide1.xml" Id="Re40789071bcc448c" /><Relationship Type="http://schemas.openxmlformats.org/officeDocument/2006/relationships/slide" Target="/ppt/slides/slide2.xml" Id="R8fad48354ce842d1" /><Relationship Type="http://schemas.openxmlformats.org/officeDocument/2006/relationships/slide" Target="/ppt/slides/slide3.xml" Id="R7a5bbae1653a4cd9" /><Relationship Type="http://schemas.openxmlformats.org/officeDocument/2006/relationships/slide" Target="/ppt/slides/slide4.xml" Id="R7071a72248944fac" /><Relationship Type="http://schemas.openxmlformats.org/officeDocument/2006/relationships/slide" Target="/ppt/slides/slide5.xml" Id="R732c3d89d08b4e88" /><Relationship Type="http://schemas.openxmlformats.org/officeDocument/2006/relationships/slide" Target="/ppt/slides/slide6.xml" Id="R573d92c0d6034577" /><Relationship Type="http://schemas.openxmlformats.org/officeDocument/2006/relationships/slide" Target="/ppt/slides/slide7.xml" Id="Red7295fa6221461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2430acebf0646e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a1bbb704ab4dc6" /><Relationship Type="http://schemas.openxmlformats.org/officeDocument/2006/relationships/theme" Target="/ppt/slideMasters/theme/theme1.xml" Id="R1339b039fecd43a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8a1bbb704ab4dc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15707bd8704b7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3c37f678b449b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af6da6a1ec439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f9b4944b97493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f51c705cc0404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723969797541b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6093502093436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STYRBORD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STYRBORD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STYRBORD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STYRBORD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STYRBORD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STYRBORD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909 007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−125 366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−488 915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152 586 475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153 099 454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STYRBORD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TELLEF THORLEIFSSON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STYRBORD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Ullernveien 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0280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12 50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tellef@northzone.com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888 870 822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STYRBORD AS</a:t>
            </a:r>
          </a:p>
        </p:txBody>
      </p:sp>
    </p:spTree>
  </p:cSld>
  <p:clrMapOvr>
    <a:masterClrMapping xmlns:a="http://schemas.openxmlformats.org/drawingml/2006/main"/>
  </p:clrMapOvr>
</p:sld>
</file>