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27d9bb863240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e2d884e5ee4737"/>
  </p:sldMasterIdLst>
  <p:sldIdLst>
    <p:sldId xmlns:r="http://schemas.openxmlformats.org/officeDocument/2006/relationships" id="256" r:id="R49bc68fc189f4d14"/>
    <p:sldId xmlns:r="http://schemas.openxmlformats.org/officeDocument/2006/relationships" id="257" r:id="R4a9916251a9545c8"/>
    <p:sldId xmlns:r="http://schemas.openxmlformats.org/officeDocument/2006/relationships" id="258" r:id="R353a95a243ee4443"/>
    <p:sldId xmlns:r="http://schemas.openxmlformats.org/officeDocument/2006/relationships" id="259" r:id="R93b90378931d4a74"/>
    <p:sldId xmlns:r="http://schemas.openxmlformats.org/officeDocument/2006/relationships" id="260" r:id="Rff9f05b0d49e4ca6"/>
    <p:sldId xmlns:r="http://schemas.openxmlformats.org/officeDocument/2006/relationships" id="261" r:id="Ra88e6193824547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e2d884e5ee4737" /><Relationship Type="http://schemas.openxmlformats.org/officeDocument/2006/relationships/slide" Target="/ppt/slides/slide1.xml" Id="R49bc68fc189f4d14" /><Relationship Type="http://schemas.openxmlformats.org/officeDocument/2006/relationships/slide" Target="/ppt/slides/slide2.xml" Id="R4a9916251a9545c8" /><Relationship Type="http://schemas.openxmlformats.org/officeDocument/2006/relationships/slide" Target="/ppt/slides/slide3.xml" Id="R353a95a243ee4443" /><Relationship Type="http://schemas.openxmlformats.org/officeDocument/2006/relationships/slide" Target="/ppt/slides/slide4.xml" Id="R93b90378931d4a74" /><Relationship Type="http://schemas.openxmlformats.org/officeDocument/2006/relationships/slide" Target="/ppt/slides/slide5.xml" Id="Rff9f05b0d49e4ca6" /><Relationship Type="http://schemas.openxmlformats.org/officeDocument/2006/relationships/slide" Target="/ppt/slides/slide6.xml" Id="Ra88e6193824547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abec55847344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a05f48b474b65" /><Relationship Type="http://schemas.openxmlformats.org/officeDocument/2006/relationships/theme" Target="/ppt/slideMasters/theme/theme1.xml" Id="R43ab96244aa343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9a05f48b474b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ee6aec65f46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5d79c587e49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5f730cb1d4a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b3c539cd849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e592e2b6b43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070a688cd41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Hege Sævik Rabben, Remøy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888 889 302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