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fa76eb6948482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6b2fb761d410c"/>
  </p:sldMasterIdLst>
  <p:sldIdLst>
    <p:sldId xmlns:r="http://schemas.openxmlformats.org/officeDocument/2006/relationships" id="256" r:id="R7748b25e57ca41b0"/>
    <p:sldId xmlns:r="http://schemas.openxmlformats.org/officeDocument/2006/relationships" id="257" r:id="R913a98ecab54464b"/>
    <p:sldId xmlns:r="http://schemas.openxmlformats.org/officeDocument/2006/relationships" id="258" r:id="Red0790b8327a4ad9"/>
    <p:sldId xmlns:r="http://schemas.openxmlformats.org/officeDocument/2006/relationships" id="259" r:id="R46ea2528ff114ebc"/>
    <p:sldId xmlns:r="http://schemas.openxmlformats.org/officeDocument/2006/relationships" id="260" r:id="Rac07bcac04f94063"/>
    <p:sldId xmlns:r="http://schemas.openxmlformats.org/officeDocument/2006/relationships" id="261" r:id="R0310fab54bc74d56"/>
    <p:sldId xmlns:r="http://schemas.openxmlformats.org/officeDocument/2006/relationships" id="262" r:id="R15cf02afff854c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6b2fb761d410c" /><Relationship Type="http://schemas.openxmlformats.org/officeDocument/2006/relationships/slide" Target="/ppt/slides/slide1.xml" Id="R7748b25e57ca41b0" /><Relationship Type="http://schemas.openxmlformats.org/officeDocument/2006/relationships/slide" Target="/ppt/slides/slide2.xml" Id="R913a98ecab54464b" /><Relationship Type="http://schemas.openxmlformats.org/officeDocument/2006/relationships/slide" Target="/ppt/slides/slide3.xml" Id="Red0790b8327a4ad9" /><Relationship Type="http://schemas.openxmlformats.org/officeDocument/2006/relationships/slide" Target="/ppt/slides/slide4.xml" Id="R46ea2528ff114ebc" /><Relationship Type="http://schemas.openxmlformats.org/officeDocument/2006/relationships/slide" Target="/ppt/slides/slide5.xml" Id="Rac07bcac04f94063" /><Relationship Type="http://schemas.openxmlformats.org/officeDocument/2006/relationships/slide" Target="/ppt/slides/slide6.xml" Id="R0310fab54bc74d56" /><Relationship Type="http://schemas.openxmlformats.org/officeDocument/2006/relationships/slide" Target="/ppt/slides/slide7.xml" Id="R15cf02afff854c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5d386eb2744c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8905e5a814cd0" /><Relationship Type="http://schemas.openxmlformats.org/officeDocument/2006/relationships/theme" Target="/ppt/slideMasters/theme/theme1.xml" Id="R5c406790ccd549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d8905e5a814cd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a073aefc3742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2bcbbee4c343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c9173f5e944d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72bb92c5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d6b15650648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240bc83db45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a16c725d0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HSR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HSR INVEST AS ble etablert [år] og holder til i Leinøy.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6 448 753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54 584 702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56 231 746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HEGE SÆVIK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Hege Sævik Rabben, Remøy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6094 Leinøy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888 889 302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HSR INVEST AS</a:t>
            </a:r>
          </a:p>
        </p:txBody>
      </p:sp>
    </p:spTree>
  </p:cSld>
  <p:clrMapOvr>
    <a:masterClrMapping xmlns:a="http://schemas.openxmlformats.org/drawingml/2006/main"/>
  </p:clrMapOvr>
</p:sld>
</file>