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34f2c28f042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c5d3062fd4ced"/>
  </p:sldMasterIdLst>
  <p:sldIdLst>
    <p:sldId xmlns:r="http://schemas.openxmlformats.org/officeDocument/2006/relationships" id="256" r:id="R23c2d92980394ee0"/>
    <p:sldId xmlns:r="http://schemas.openxmlformats.org/officeDocument/2006/relationships" id="257" r:id="R92823e763953438b"/>
    <p:sldId xmlns:r="http://schemas.openxmlformats.org/officeDocument/2006/relationships" id="258" r:id="R3e7e71673b494071"/>
    <p:sldId xmlns:r="http://schemas.openxmlformats.org/officeDocument/2006/relationships" id="259" r:id="R84cbad1327fe41ed"/>
    <p:sldId xmlns:r="http://schemas.openxmlformats.org/officeDocument/2006/relationships" id="260" r:id="R12bc0afc41ac4a00"/>
    <p:sldId xmlns:r="http://schemas.openxmlformats.org/officeDocument/2006/relationships" id="261" r:id="R8b745ea6d76141b6"/>
    <p:sldId xmlns:r="http://schemas.openxmlformats.org/officeDocument/2006/relationships" id="262" r:id="Rcf3ea977939b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c5d3062fd4ced" /><Relationship Type="http://schemas.openxmlformats.org/officeDocument/2006/relationships/slide" Target="/ppt/slides/slide1.xml" Id="R23c2d92980394ee0" /><Relationship Type="http://schemas.openxmlformats.org/officeDocument/2006/relationships/slide" Target="/ppt/slides/slide2.xml" Id="R92823e763953438b" /><Relationship Type="http://schemas.openxmlformats.org/officeDocument/2006/relationships/slide" Target="/ppt/slides/slide3.xml" Id="R3e7e71673b494071" /><Relationship Type="http://schemas.openxmlformats.org/officeDocument/2006/relationships/slide" Target="/ppt/slides/slide4.xml" Id="R84cbad1327fe41ed" /><Relationship Type="http://schemas.openxmlformats.org/officeDocument/2006/relationships/slide" Target="/ppt/slides/slide5.xml" Id="R12bc0afc41ac4a00" /><Relationship Type="http://schemas.openxmlformats.org/officeDocument/2006/relationships/slide" Target="/ppt/slides/slide6.xml" Id="R8b745ea6d76141b6" /><Relationship Type="http://schemas.openxmlformats.org/officeDocument/2006/relationships/slide" Target="/ppt/slides/slide7.xml" Id="Rcf3ea977939b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25842d90c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dc9debce411c" /><Relationship Type="http://schemas.openxmlformats.org/officeDocument/2006/relationships/theme" Target="/ppt/slideMasters/theme/theme1.xml" Id="Rab697e03d83c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2dc9debce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43caea2c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a3d6c01ab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1a8eef885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10014be864c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b5497fa5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8d3c245b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03a7c06e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YNGLE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33 150 628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TRONSGÅRD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888 912 452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