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f844b74db5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af170eb9ea483d"/>
  </p:sldMasterIdLst>
  <p:sldIdLst>
    <p:sldId xmlns:r="http://schemas.openxmlformats.org/officeDocument/2006/relationships" id="256" r:id="R7f8dcc86d0fb46d4"/>
    <p:sldId xmlns:r="http://schemas.openxmlformats.org/officeDocument/2006/relationships" id="257" r:id="R023bbab8263c41db"/>
    <p:sldId xmlns:r="http://schemas.openxmlformats.org/officeDocument/2006/relationships" id="258" r:id="Rb2bc4734cc124150"/>
    <p:sldId xmlns:r="http://schemas.openxmlformats.org/officeDocument/2006/relationships" id="259" r:id="R0ee869c9d7994c1c"/>
    <p:sldId xmlns:r="http://schemas.openxmlformats.org/officeDocument/2006/relationships" id="260" r:id="R8c2177b36b4948cd"/>
    <p:sldId xmlns:r="http://schemas.openxmlformats.org/officeDocument/2006/relationships" id="261" r:id="R69f79a0108554141"/>
    <p:sldId xmlns:r="http://schemas.openxmlformats.org/officeDocument/2006/relationships" id="262" r:id="R98f9e03110b9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f170eb9ea483d" /><Relationship Type="http://schemas.openxmlformats.org/officeDocument/2006/relationships/slide" Target="/ppt/slides/slide1.xml" Id="R7f8dcc86d0fb46d4" /><Relationship Type="http://schemas.openxmlformats.org/officeDocument/2006/relationships/slide" Target="/ppt/slides/slide2.xml" Id="R023bbab8263c41db" /><Relationship Type="http://schemas.openxmlformats.org/officeDocument/2006/relationships/slide" Target="/ppt/slides/slide3.xml" Id="Rb2bc4734cc124150" /><Relationship Type="http://schemas.openxmlformats.org/officeDocument/2006/relationships/slide" Target="/ppt/slides/slide4.xml" Id="R0ee869c9d7994c1c" /><Relationship Type="http://schemas.openxmlformats.org/officeDocument/2006/relationships/slide" Target="/ppt/slides/slide5.xml" Id="R8c2177b36b4948cd" /><Relationship Type="http://schemas.openxmlformats.org/officeDocument/2006/relationships/slide" Target="/ppt/slides/slide6.xml" Id="R69f79a0108554141" /><Relationship Type="http://schemas.openxmlformats.org/officeDocument/2006/relationships/slide" Target="/ppt/slides/slide7.xml" Id="R98f9e03110b9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9e9aec3a3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bd5172f8d411b" /><Relationship Type="http://schemas.openxmlformats.org/officeDocument/2006/relationships/theme" Target="/ppt/slideMasters/theme/theme1.xml" Id="R03eefe3d6f7d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bd5172f8d41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dcc1446ca4b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ed11e98ce4e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abf1ff29846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b0b39d986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04daa9cb14a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ab0d0f5a34e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4f4ec818d46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JAMAMI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JAMAMI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31 806 275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116 689 726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116 870 180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MØLSÆTER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MØLSÆTER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MØLSÆTER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SABRINA MØLSÆTER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MØLSÆTER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magnus.molsater@mimaco.no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888 912 622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