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02bc9038e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2d8ed5f5d429a"/>
  </p:sldMasterIdLst>
  <p:sldIdLst>
    <p:sldId xmlns:r="http://schemas.openxmlformats.org/officeDocument/2006/relationships" id="256" r:id="Rf75133d0d5f54c56"/>
    <p:sldId xmlns:r="http://schemas.openxmlformats.org/officeDocument/2006/relationships" id="257" r:id="R7c5086c9f5004bd1"/>
    <p:sldId xmlns:r="http://schemas.openxmlformats.org/officeDocument/2006/relationships" id="258" r:id="Rad63800300904064"/>
    <p:sldId xmlns:r="http://schemas.openxmlformats.org/officeDocument/2006/relationships" id="259" r:id="Rb2f0df43786043f4"/>
    <p:sldId xmlns:r="http://schemas.openxmlformats.org/officeDocument/2006/relationships" id="260" r:id="Rccce139983894a75"/>
    <p:sldId xmlns:r="http://schemas.openxmlformats.org/officeDocument/2006/relationships" id="261" r:id="R21e6c5bc78f34781"/>
    <p:sldId xmlns:r="http://schemas.openxmlformats.org/officeDocument/2006/relationships" id="262" r:id="R692112f8ebf4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2d8ed5f5d429a" /><Relationship Type="http://schemas.openxmlformats.org/officeDocument/2006/relationships/slide" Target="/ppt/slides/slide1.xml" Id="Rf75133d0d5f54c56" /><Relationship Type="http://schemas.openxmlformats.org/officeDocument/2006/relationships/slide" Target="/ppt/slides/slide2.xml" Id="R7c5086c9f5004bd1" /><Relationship Type="http://schemas.openxmlformats.org/officeDocument/2006/relationships/slide" Target="/ppt/slides/slide3.xml" Id="Rad63800300904064" /><Relationship Type="http://schemas.openxmlformats.org/officeDocument/2006/relationships/slide" Target="/ppt/slides/slide4.xml" Id="Rb2f0df43786043f4" /><Relationship Type="http://schemas.openxmlformats.org/officeDocument/2006/relationships/slide" Target="/ppt/slides/slide5.xml" Id="Rccce139983894a75" /><Relationship Type="http://schemas.openxmlformats.org/officeDocument/2006/relationships/slide" Target="/ppt/slides/slide6.xml" Id="R21e6c5bc78f34781" /><Relationship Type="http://schemas.openxmlformats.org/officeDocument/2006/relationships/slide" Target="/ppt/slides/slide7.xml" Id="R692112f8ebf4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3d5b58d59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1f44fa7f4649" /><Relationship Type="http://schemas.openxmlformats.org/officeDocument/2006/relationships/theme" Target="/ppt/slideMasters/theme/theme1.xml" Id="R4078845beb95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a1f44fa7f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54c2b97b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75aacfa0b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ed03b6db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0d7fa9a5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7aa117e2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1397cdf2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6b90ff24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153 487 650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155 487 623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EINAR HATLO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Borgejordet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888 932 992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HOLDING AS</a:t>
            </a:r>
          </a:p>
        </p:txBody>
      </p:sp>
    </p:spTree>
  </p:cSld>
  <p:clrMapOvr>
    <a:masterClrMapping xmlns:a="http://schemas.openxmlformats.org/drawingml/2006/main"/>
  </p:clrMapOvr>
</p:sld>
</file>