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06b5b949f24a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57ecdc25e94c57"/>
  </p:sldMasterIdLst>
  <p:sldIdLst>
    <p:sldId xmlns:r="http://schemas.openxmlformats.org/officeDocument/2006/relationships" id="256" r:id="R1c33d343e3ce4c71"/>
    <p:sldId xmlns:r="http://schemas.openxmlformats.org/officeDocument/2006/relationships" id="257" r:id="R83e9ae0525704f9e"/>
    <p:sldId xmlns:r="http://schemas.openxmlformats.org/officeDocument/2006/relationships" id="258" r:id="R91a388b4d6b84334"/>
    <p:sldId xmlns:r="http://schemas.openxmlformats.org/officeDocument/2006/relationships" id="259" r:id="Ra43656e41bfd438c"/>
    <p:sldId xmlns:r="http://schemas.openxmlformats.org/officeDocument/2006/relationships" id="260" r:id="R07b1e4412d8c4efa"/>
    <p:sldId xmlns:r="http://schemas.openxmlformats.org/officeDocument/2006/relationships" id="261" r:id="Radd2e72f616e4a30"/>
    <p:sldId xmlns:r="http://schemas.openxmlformats.org/officeDocument/2006/relationships" id="262" r:id="R85bda864c9a74b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57ecdc25e94c57" /><Relationship Type="http://schemas.openxmlformats.org/officeDocument/2006/relationships/slide" Target="/ppt/slides/slide1.xml" Id="R1c33d343e3ce4c71" /><Relationship Type="http://schemas.openxmlformats.org/officeDocument/2006/relationships/slide" Target="/ppt/slides/slide2.xml" Id="R83e9ae0525704f9e" /><Relationship Type="http://schemas.openxmlformats.org/officeDocument/2006/relationships/slide" Target="/ppt/slides/slide3.xml" Id="R91a388b4d6b84334" /><Relationship Type="http://schemas.openxmlformats.org/officeDocument/2006/relationships/slide" Target="/ppt/slides/slide4.xml" Id="Ra43656e41bfd438c" /><Relationship Type="http://schemas.openxmlformats.org/officeDocument/2006/relationships/slide" Target="/ppt/slides/slide5.xml" Id="R07b1e4412d8c4efa" /><Relationship Type="http://schemas.openxmlformats.org/officeDocument/2006/relationships/slide" Target="/ppt/slides/slide6.xml" Id="Radd2e72f616e4a30" /><Relationship Type="http://schemas.openxmlformats.org/officeDocument/2006/relationships/slide" Target="/ppt/slides/slide7.xml" Id="R85bda864c9a74b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49f64b592a48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346842d414b99" /><Relationship Type="http://schemas.openxmlformats.org/officeDocument/2006/relationships/theme" Target="/ppt/slideMasters/theme/theme1.xml" Id="Rb30c6e31a9884c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3346842d414b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b1dbeaec94c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741cd75f141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9ad6291f642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31a7bc50f4c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9fa02a83e4f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ffe7d48dc43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c310d6f5d45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JEPPE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JEPPE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JEPPE HOLDING AS ble etablert [år] og holder til i Skarnes.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JEPPE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JEPPE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JEPPE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654 853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627 978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673 468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12 974 509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12 983 561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JEPPE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STRØM GJERMUNDRØD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JEPPE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Konvallvegen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2100 Skarnes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888 938 192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JEPPE HOLDING AS</a:t>
            </a:r>
          </a:p>
        </p:txBody>
      </p:sp>
    </p:spTree>
  </p:cSld>
  <p:clrMapOvr>
    <a:masterClrMapping xmlns:a="http://schemas.openxmlformats.org/drawingml/2006/main"/>
  </p:clrMapOvr>
</p:sld>
</file>