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7f061d5b94f4fe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3d8d9a9668047c8"/>
  </p:sldMasterIdLst>
  <p:sldIdLst>
    <p:sldId xmlns:r="http://schemas.openxmlformats.org/officeDocument/2006/relationships" id="256" r:id="R7036553fdeed4b85"/>
    <p:sldId xmlns:r="http://schemas.openxmlformats.org/officeDocument/2006/relationships" id="257" r:id="R49d5bb2a82bf473f"/>
    <p:sldId xmlns:r="http://schemas.openxmlformats.org/officeDocument/2006/relationships" id="258" r:id="R1fe11f36d1144b8a"/>
    <p:sldId xmlns:r="http://schemas.openxmlformats.org/officeDocument/2006/relationships" id="259" r:id="Raf0fd95143ee4218"/>
    <p:sldId xmlns:r="http://schemas.openxmlformats.org/officeDocument/2006/relationships" id="260" r:id="Rc770be89c1274f54"/>
    <p:sldId xmlns:r="http://schemas.openxmlformats.org/officeDocument/2006/relationships" id="261" r:id="R339e0f9ce6724585"/>
    <p:sldId xmlns:r="http://schemas.openxmlformats.org/officeDocument/2006/relationships" id="262" r:id="Rd261a64834e3404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d8d9a9668047c8" /><Relationship Type="http://schemas.openxmlformats.org/officeDocument/2006/relationships/slide" Target="/ppt/slides/slide1.xml" Id="R7036553fdeed4b85" /><Relationship Type="http://schemas.openxmlformats.org/officeDocument/2006/relationships/slide" Target="/ppt/slides/slide2.xml" Id="R49d5bb2a82bf473f" /><Relationship Type="http://schemas.openxmlformats.org/officeDocument/2006/relationships/slide" Target="/ppt/slides/slide3.xml" Id="R1fe11f36d1144b8a" /><Relationship Type="http://schemas.openxmlformats.org/officeDocument/2006/relationships/slide" Target="/ppt/slides/slide4.xml" Id="Raf0fd95143ee4218" /><Relationship Type="http://schemas.openxmlformats.org/officeDocument/2006/relationships/slide" Target="/ppt/slides/slide5.xml" Id="Rc770be89c1274f54" /><Relationship Type="http://schemas.openxmlformats.org/officeDocument/2006/relationships/slide" Target="/ppt/slides/slide6.xml" Id="R339e0f9ce6724585" /><Relationship Type="http://schemas.openxmlformats.org/officeDocument/2006/relationships/slide" Target="/ppt/slides/slide7.xml" Id="Rd261a64834e3404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463890808584a4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dc8110b30446ac" /><Relationship Type="http://schemas.openxmlformats.org/officeDocument/2006/relationships/theme" Target="/ppt/slideMasters/theme/theme1.xml" Id="R9409f79a50d64bc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5dc8110b30446ac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85396319f054ea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b093c66ac843c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6637b3c7ce4f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1f0393b737447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3682c608fa428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d883561334467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e874eeaa58146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KATJE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KATJE AS ble etablert [år] og holder til i Mosby.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165 000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45 260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1 808 616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49 316 280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50 098 158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ELISABETH ROPSTAD  –  98,0 %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RUTH ELISABETH ROPSTAD  –  2,0 %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Lillefjell terrasse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4619 Mosby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888 958 622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KATJE AS</a:t>
            </a:r>
          </a:p>
        </p:txBody>
      </p:sp>
    </p:spTree>
  </p:cSld>
  <p:clrMapOvr>
    <a:masterClrMapping xmlns:a="http://schemas.openxmlformats.org/drawingml/2006/main"/>
  </p:clrMapOvr>
</p:sld>
</file>