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fbb951040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1bf170c3240cd"/>
  </p:sldMasterIdLst>
  <p:sldIdLst>
    <p:sldId xmlns:r="http://schemas.openxmlformats.org/officeDocument/2006/relationships" id="256" r:id="R6df4ede996af4bce"/>
    <p:sldId xmlns:r="http://schemas.openxmlformats.org/officeDocument/2006/relationships" id="257" r:id="R4d7d252809404cb2"/>
    <p:sldId xmlns:r="http://schemas.openxmlformats.org/officeDocument/2006/relationships" id="258" r:id="R53a64a51372e4a72"/>
    <p:sldId xmlns:r="http://schemas.openxmlformats.org/officeDocument/2006/relationships" id="259" r:id="Ra82fa0d6074c4175"/>
    <p:sldId xmlns:r="http://schemas.openxmlformats.org/officeDocument/2006/relationships" id="260" r:id="R1ec1c21c44054ef0"/>
    <p:sldId xmlns:r="http://schemas.openxmlformats.org/officeDocument/2006/relationships" id="261" r:id="Rf4d4ee7b6178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1bf170c3240cd" /><Relationship Type="http://schemas.openxmlformats.org/officeDocument/2006/relationships/slide" Target="/ppt/slides/slide1.xml" Id="R6df4ede996af4bce" /><Relationship Type="http://schemas.openxmlformats.org/officeDocument/2006/relationships/slide" Target="/ppt/slides/slide2.xml" Id="R4d7d252809404cb2" /><Relationship Type="http://schemas.openxmlformats.org/officeDocument/2006/relationships/slide" Target="/ppt/slides/slide3.xml" Id="R53a64a51372e4a72" /><Relationship Type="http://schemas.openxmlformats.org/officeDocument/2006/relationships/slide" Target="/ppt/slides/slide4.xml" Id="Ra82fa0d6074c4175" /><Relationship Type="http://schemas.openxmlformats.org/officeDocument/2006/relationships/slide" Target="/ppt/slides/slide5.xml" Id="R1ec1c21c44054ef0" /><Relationship Type="http://schemas.openxmlformats.org/officeDocument/2006/relationships/slide" Target="/ppt/slides/slide6.xml" Id="Rf4d4ee7b6178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e86050c98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f754420e4812" /><Relationship Type="http://schemas.openxmlformats.org/officeDocument/2006/relationships/theme" Target="/ppt/slideMasters/theme/theme1.xml" Id="R0a45431d4311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4f754420e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f68c5bf9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d9fd4058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beb1ef27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d8cfdb7ba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f4b97a7f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038f1f15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