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108f3ce86049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876c5e3f0c94057"/>
  </p:sldMasterIdLst>
  <p:sldIdLst>
    <p:sldId xmlns:r="http://schemas.openxmlformats.org/officeDocument/2006/relationships" id="256" r:id="R0e273cd9fa5b425f"/>
    <p:sldId xmlns:r="http://schemas.openxmlformats.org/officeDocument/2006/relationships" id="257" r:id="Raf99f13baa854d15"/>
    <p:sldId xmlns:r="http://schemas.openxmlformats.org/officeDocument/2006/relationships" id="258" r:id="Re94fe5cba081441f"/>
    <p:sldId xmlns:r="http://schemas.openxmlformats.org/officeDocument/2006/relationships" id="259" r:id="R30417034ccb4416b"/>
    <p:sldId xmlns:r="http://schemas.openxmlformats.org/officeDocument/2006/relationships" id="260" r:id="Rfde5f5ec58d94c6c"/>
    <p:sldId xmlns:r="http://schemas.openxmlformats.org/officeDocument/2006/relationships" id="261" r:id="R792addc10abd4dc7"/>
    <p:sldId xmlns:r="http://schemas.openxmlformats.org/officeDocument/2006/relationships" id="262" r:id="Rad0116b2284348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76c5e3f0c94057" /><Relationship Type="http://schemas.openxmlformats.org/officeDocument/2006/relationships/slide" Target="/ppt/slides/slide1.xml" Id="R0e273cd9fa5b425f" /><Relationship Type="http://schemas.openxmlformats.org/officeDocument/2006/relationships/slide" Target="/ppt/slides/slide2.xml" Id="Raf99f13baa854d15" /><Relationship Type="http://schemas.openxmlformats.org/officeDocument/2006/relationships/slide" Target="/ppt/slides/slide3.xml" Id="Re94fe5cba081441f" /><Relationship Type="http://schemas.openxmlformats.org/officeDocument/2006/relationships/slide" Target="/ppt/slides/slide4.xml" Id="R30417034ccb4416b" /><Relationship Type="http://schemas.openxmlformats.org/officeDocument/2006/relationships/slide" Target="/ppt/slides/slide5.xml" Id="Rfde5f5ec58d94c6c" /><Relationship Type="http://schemas.openxmlformats.org/officeDocument/2006/relationships/slide" Target="/ppt/slides/slide6.xml" Id="R792addc10abd4dc7" /><Relationship Type="http://schemas.openxmlformats.org/officeDocument/2006/relationships/slide" Target="/ppt/slides/slide7.xml" Id="Rad0116b2284348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5a0f4c98494c5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c08dfbef4112" /><Relationship Type="http://schemas.openxmlformats.org/officeDocument/2006/relationships/theme" Target="/ppt/slideMasters/theme/theme1.xml" Id="R2dba99edf2da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78c08dfbef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3105b1f234e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22c7105beb4e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6bcb55679743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0811d67f541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a7ce70890842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e26424e8e749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5619abc24b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INSTÖN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INSTÖN INVEST AS ble etablert [år] og holder til i Lommedalen.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765 320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1 858 570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9 388 723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10 022 328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ARNOLDSEN PER HEYERDAHL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Skarvaveien 106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1350 Lommedalen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56 21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pha@stiansen.no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888 968 032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INSTÖN INVEST AS</a:t>
            </a:r>
          </a:p>
        </p:txBody>
      </p:sp>
    </p:spTree>
  </p:cSld>
  <p:clrMapOvr>
    <a:masterClrMapping xmlns:a="http://schemas.openxmlformats.org/drawingml/2006/main"/>
  </p:clrMapOvr>
</p:sld>
</file>